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5" r:id="rId4"/>
  </p:sldMasterIdLst>
  <p:notesMasterIdLst>
    <p:notesMasterId r:id="rId12"/>
  </p:notesMasterIdLst>
  <p:sldIdLst>
    <p:sldId id="492" r:id="rId5"/>
    <p:sldId id="494" r:id="rId6"/>
    <p:sldId id="496" r:id="rId7"/>
    <p:sldId id="498" r:id="rId8"/>
    <p:sldId id="500" r:id="rId9"/>
    <p:sldId id="501" r:id="rId10"/>
    <p:sldId id="499" r:id="rId11"/>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9CDE4"/>
    <a:srgbClr val="12368C"/>
    <a:srgbClr val="036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2470" autoAdjust="0"/>
  </p:normalViewPr>
  <p:slideViewPr>
    <p:cSldViewPr snapToGrid="0" snapToObjects="1">
      <p:cViewPr varScale="1">
        <p:scale>
          <a:sx n="69" d="100"/>
          <a:sy n="69" d="100"/>
        </p:scale>
        <p:origin x="2190"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Shape 3">
            <a:extLst>
              <a:ext uri="{FF2B5EF4-FFF2-40B4-BE49-F238E27FC236}">
                <a16:creationId xmlns:a16="http://schemas.microsoft.com/office/drawing/2014/main" id="{FF70270E-DAC0-2824-2B5F-C6328FB6F611}"/>
              </a:ext>
            </a:extLst>
          </p:cNvPr>
          <p:cNvSpPr>
            <a:spLocks noGrp="1" noRot="1" noChangeAspect="1"/>
          </p:cNvSpPr>
          <p:nvPr>
            <p:ph type="sldImg" idx="2"/>
          </p:nvPr>
        </p:nvSpPr>
        <p:spPr bwMode="auto">
          <a:xfrm>
            <a:off x="1143000" y="685800"/>
            <a:ext cx="4572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 name="Shape 4">
            <a:extLst>
              <a:ext uri="{FF2B5EF4-FFF2-40B4-BE49-F238E27FC236}">
                <a16:creationId xmlns:a16="http://schemas.microsoft.com/office/drawing/2014/main" id="{E755A64D-E49F-9BF6-ACD6-A0DB70ED9A16}"/>
              </a:ext>
            </a:extLst>
          </p:cNvPr>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pPr lvl="0"/>
            <a:endParaRPr noProof="0"/>
          </a:p>
        </p:txBody>
      </p:sp>
    </p:spTree>
  </p:cSld>
  <p:clrMap bg1="lt1" tx1="dk1" bg2="dk2" tx2="lt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ortail.uqar.ca/course/view.php?id=32373"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pPr fontAlgn="t"/>
            <a:r>
              <a:rPr lang="fr-CA" sz="1100" b="0" i="0" kern="1200" dirty="0">
                <a:solidFill>
                  <a:schemeClr val="tx1"/>
                </a:solidFill>
                <a:effectLst/>
                <a:latin typeface="+mn-lt"/>
                <a:ea typeface="+mn-ea"/>
                <a:cs typeface="+mn-cs"/>
              </a:rPr>
              <a:t>Aborder clairement en classe l’intégrité intellectuelle et l’usage de l’IA générative aide à prévenir le plagiat en amenant les personnes étudiantes à réfléchir aux conséquences de leurs choix et à l’importance de développer des compétences authentiques pour leur future pratique professionnelle.</a:t>
            </a:r>
          </a:p>
          <a:p>
            <a:pPr fontAlgn="t"/>
            <a:endParaRPr lang="fr-CA" sz="1100" b="0" i="0" kern="1200" dirty="0">
              <a:solidFill>
                <a:schemeClr val="tx1"/>
              </a:solidFill>
              <a:effectLst/>
              <a:latin typeface="+mn-lt"/>
              <a:ea typeface="+mn-ea"/>
              <a:cs typeface="+mn-cs"/>
            </a:endParaRPr>
          </a:p>
          <a:p>
            <a:pPr fontAlgn="t"/>
            <a:r>
              <a:rPr lang="fr-CA" sz="1100" b="0" i="0" kern="1200" dirty="0">
                <a:solidFill>
                  <a:schemeClr val="tx1"/>
                </a:solidFill>
                <a:effectLst/>
                <a:latin typeface="+mn-lt"/>
                <a:ea typeface="+mn-ea"/>
                <a:cs typeface="+mn-cs"/>
              </a:rPr>
              <a:t>En les invitant à analyser leurs usages de l’</a:t>
            </a:r>
            <a:r>
              <a:rPr lang="fr-CA" sz="1100" b="0" i="0" kern="1200" dirty="0" err="1">
                <a:solidFill>
                  <a:schemeClr val="tx1"/>
                </a:solidFill>
                <a:effectLst/>
                <a:latin typeface="+mn-lt"/>
                <a:ea typeface="+mn-ea"/>
                <a:cs typeface="+mn-cs"/>
              </a:rPr>
              <a:t>IAg</a:t>
            </a:r>
            <a:r>
              <a:rPr lang="fr-CA" sz="1100" b="0" i="0" kern="1200" dirty="0">
                <a:solidFill>
                  <a:schemeClr val="tx1"/>
                </a:solidFill>
                <a:effectLst/>
                <a:latin typeface="+mn-lt"/>
                <a:ea typeface="+mn-ea"/>
                <a:cs typeface="+mn-cs"/>
              </a:rPr>
              <a:t> et à adopter des pratiques conformes aux principes académiques, on renforce leur autonomie et leur sens éthique.</a:t>
            </a:r>
          </a:p>
          <a:p>
            <a:pPr fontAlgn="t"/>
            <a:endParaRPr lang="fr-CA" sz="1100" b="0" i="0" kern="1200" dirty="0">
              <a:solidFill>
                <a:schemeClr val="tx1"/>
              </a:solidFill>
              <a:effectLst/>
              <a:latin typeface="+mn-lt"/>
              <a:ea typeface="+mn-ea"/>
              <a:cs typeface="+mn-cs"/>
            </a:endParaRPr>
          </a:p>
          <a:p>
            <a:pPr marL="0" marR="0" lvl="0" indent="0" algn="l" defTabSz="914400" rtl="0" eaLnBrk="0" fontAlgn="t" latinLnBrk="0" hangingPunct="0">
              <a:lnSpc>
                <a:spcPct val="100000"/>
              </a:lnSpc>
              <a:spcBef>
                <a:spcPts val="0"/>
              </a:spcBef>
              <a:spcAft>
                <a:spcPct val="0"/>
              </a:spcAft>
              <a:buClrTx/>
              <a:buSzTx/>
              <a:buFontTx/>
              <a:buNone/>
              <a:tabLst/>
              <a:defRPr/>
            </a:pPr>
            <a:r>
              <a:rPr lang="fr-CA" sz="1100" b="1" i="0" kern="1200" dirty="0">
                <a:solidFill>
                  <a:schemeClr val="tx1"/>
                </a:solidFill>
                <a:effectLst/>
                <a:latin typeface="+mn-lt"/>
                <a:ea typeface="+mn-ea"/>
                <a:cs typeface="+mn-cs"/>
              </a:rPr>
              <a:t>Pour que la discussion se passe bien : </a:t>
            </a:r>
          </a:p>
          <a:p>
            <a:pPr marL="171450" marR="0" lvl="0" indent="-171450" algn="l" defTabSz="914400" rtl="0" eaLnBrk="0" fontAlgn="t" latinLnBrk="0" hangingPunct="0">
              <a:lnSpc>
                <a:spcPct val="100000"/>
              </a:lnSpc>
              <a:spcBef>
                <a:spcPts val="0"/>
              </a:spcBef>
              <a:spcAft>
                <a:spcPct val="0"/>
              </a:spcAft>
              <a:buClrTx/>
              <a:buSzTx/>
              <a:buFont typeface="Arial" panose="020B0604020202020204" pitchFamily="34" charset="0"/>
              <a:buChar char="•"/>
              <a:tabLst/>
              <a:defRPr/>
            </a:pPr>
            <a:r>
              <a:rPr lang="fr-CA" sz="1100" b="0" i="0" kern="1200" dirty="0">
                <a:solidFill>
                  <a:schemeClr val="tx1"/>
                </a:solidFill>
                <a:effectLst/>
                <a:latin typeface="+mn-lt"/>
                <a:ea typeface="+mn-ea"/>
                <a:cs typeface="+mn-cs"/>
              </a:rPr>
              <a:t>Favoriser un climat de discussion ouvert et sans jugement. </a:t>
            </a:r>
          </a:p>
          <a:p>
            <a:pPr marL="171450" marR="0" lvl="0" indent="-171450" algn="l" defTabSz="914400" rtl="0" eaLnBrk="0" fontAlgn="t" latinLnBrk="0" hangingPunct="0">
              <a:lnSpc>
                <a:spcPct val="100000"/>
              </a:lnSpc>
              <a:spcBef>
                <a:spcPts val="0"/>
              </a:spcBef>
              <a:spcAft>
                <a:spcPct val="0"/>
              </a:spcAft>
              <a:buClrTx/>
              <a:buSzTx/>
              <a:buFont typeface="Arial" panose="020B0604020202020204" pitchFamily="34" charset="0"/>
              <a:buChar char="•"/>
              <a:tabLst/>
              <a:defRPr/>
            </a:pPr>
            <a:r>
              <a:rPr lang="fr-CA" sz="1100" b="0" i="0" kern="1200" dirty="0">
                <a:solidFill>
                  <a:schemeClr val="tx1"/>
                </a:solidFill>
                <a:effectLst/>
                <a:latin typeface="+mn-lt"/>
                <a:ea typeface="+mn-ea"/>
                <a:cs typeface="+mn-cs"/>
              </a:rPr>
              <a:t>S’appuyer sur des exemples concrets pour susciter la réflexion. </a:t>
            </a:r>
          </a:p>
          <a:p>
            <a:pPr marL="171450" marR="0" lvl="0" indent="-171450" algn="l" defTabSz="914400" rtl="0" eaLnBrk="0" fontAlgn="t" latinLnBrk="0" hangingPunct="0">
              <a:lnSpc>
                <a:spcPct val="100000"/>
              </a:lnSpc>
              <a:spcBef>
                <a:spcPts val="0"/>
              </a:spcBef>
              <a:spcAft>
                <a:spcPct val="0"/>
              </a:spcAft>
              <a:buClrTx/>
              <a:buSzTx/>
              <a:buFont typeface="Arial" panose="020B0604020202020204" pitchFamily="34" charset="0"/>
              <a:buChar char="•"/>
              <a:tabLst/>
              <a:defRPr/>
            </a:pPr>
            <a:r>
              <a:rPr lang="fr-CA" sz="1100" b="0" i="0" kern="1200" dirty="0">
                <a:solidFill>
                  <a:schemeClr val="tx1"/>
                </a:solidFill>
                <a:effectLst/>
                <a:latin typeface="+mn-lt"/>
                <a:ea typeface="+mn-ea"/>
                <a:cs typeface="+mn-cs"/>
              </a:rPr>
              <a:t>Mettre l’accent sur la responsabilité, l’autonomie et les liens avec les apprentissages du cours.</a:t>
            </a:r>
          </a:p>
          <a:p>
            <a:pPr fontAlgn="t"/>
            <a:endParaRPr lang="fr-CA" sz="11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631814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2442930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0AD81-F5E2-0A58-55A5-3944DC635F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77D9B22-C662-5FFB-9C30-E15FD4A245A2}"/>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CD1DE2F4-05D1-35DF-39F6-557B9C1E2F44}"/>
              </a:ext>
            </a:extLst>
          </p:cNvPr>
          <p:cNvSpPr>
            <a:spLocks noGrp="1"/>
          </p:cNvSpPr>
          <p:nvPr>
            <p:ph type="body" idx="1"/>
          </p:nvPr>
        </p:nvSpPr>
        <p:spPr/>
        <p:txBody>
          <a:bodyPr/>
          <a:lstStyle/>
          <a:p>
            <a:pPr fontAlgn="t"/>
            <a:r>
              <a:rPr lang="fr-CA" sz="1100" b="0" i="0" kern="1200" dirty="0">
                <a:solidFill>
                  <a:schemeClr val="tx1"/>
                </a:solidFill>
                <a:effectLst/>
                <a:highlight>
                  <a:srgbClr val="F3F3F3"/>
                </a:highlight>
                <a:latin typeface="+mn-lt"/>
                <a:ea typeface="+mn-ea"/>
                <a:cs typeface="+mn-cs"/>
              </a:rPr>
              <a:t>Ce point est crucial, puisqu’il permet d’établir clairement le contrat entre la personne enseignante et les personnes étudiantes.</a:t>
            </a:r>
          </a:p>
          <a:p>
            <a:pPr fontAlgn="t"/>
            <a:endParaRPr lang="fr-CA" sz="1100" b="0" i="0" kern="1200" dirty="0">
              <a:solidFill>
                <a:schemeClr val="tx1"/>
              </a:solidFill>
              <a:effectLst/>
              <a:highlight>
                <a:srgbClr val="F3F3F3"/>
              </a:highlight>
              <a:latin typeface="+mn-lt"/>
              <a:ea typeface="+mn-ea"/>
              <a:cs typeface="+mn-cs"/>
            </a:endParaRPr>
          </a:p>
          <a:p>
            <a:pPr fontAlgn="t"/>
            <a:r>
              <a:rPr lang="fr-CA" sz="1100" b="1" i="0" kern="1200" dirty="0">
                <a:solidFill>
                  <a:schemeClr val="tx1"/>
                </a:solidFill>
                <a:effectLst/>
                <a:highlight>
                  <a:srgbClr val="F3F3F3"/>
                </a:highlight>
                <a:latin typeface="+mn-lt"/>
                <a:ea typeface="+mn-ea"/>
                <a:cs typeface="+mn-cs"/>
              </a:rPr>
              <a:t>Éléments à aborder :</a:t>
            </a:r>
          </a:p>
          <a:p>
            <a:pPr marL="171450" indent="-171450" fontAlgn="t">
              <a:buFont typeface="Arial" panose="020B0604020202020204" pitchFamily="34" charset="0"/>
              <a:buChar char="•"/>
            </a:pPr>
            <a:r>
              <a:rPr lang="fr-CA" sz="1100" b="0" i="0" kern="1200" dirty="0">
                <a:solidFill>
                  <a:schemeClr val="tx1"/>
                </a:solidFill>
                <a:effectLst/>
                <a:highlight>
                  <a:srgbClr val="F3F3F3"/>
                </a:highlight>
                <a:latin typeface="+mn-lt"/>
                <a:ea typeface="+mn-ea"/>
                <a:cs typeface="+mn-cs"/>
              </a:rPr>
              <a:t>Quels outils d’</a:t>
            </a:r>
            <a:r>
              <a:rPr lang="fr-CA" sz="1100" b="0" i="0" kern="1200" dirty="0" err="1">
                <a:solidFill>
                  <a:schemeClr val="tx1"/>
                </a:solidFill>
                <a:effectLst/>
                <a:highlight>
                  <a:srgbClr val="F3F3F3"/>
                </a:highlight>
                <a:latin typeface="+mn-lt"/>
                <a:ea typeface="+mn-ea"/>
                <a:cs typeface="+mn-cs"/>
              </a:rPr>
              <a:t>IAg</a:t>
            </a:r>
            <a:r>
              <a:rPr lang="fr-CA" sz="1100" b="0" i="0" kern="1200" dirty="0">
                <a:solidFill>
                  <a:schemeClr val="tx1"/>
                </a:solidFill>
                <a:effectLst/>
                <a:highlight>
                  <a:srgbClr val="F3F3F3"/>
                </a:highlight>
                <a:latin typeface="+mn-lt"/>
                <a:ea typeface="+mn-ea"/>
                <a:cs typeface="+mn-cs"/>
              </a:rPr>
              <a:t> sont autorisés ou non dans ce cours, et dans quelles situations ? Assurez-vous d’inscrire ces indications dans le plan de cours et dans les directives propres à chaque évaluation.</a:t>
            </a:r>
          </a:p>
          <a:p>
            <a:pPr marL="171450" indent="-171450" fontAlgn="t">
              <a:buFont typeface="Arial" panose="020B0604020202020204" pitchFamily="34" charset="0"/>
              <a:buChar char="•"/>
            </a:pPr>
            <a:r>
              <a:rPr lang="fr-CA" sz="1100" b="0" i="0" kern="1200" dirty="0">
                <a:solidFill>
                  <a:schemeClr val="tx1"/>
                </a:solidFill>
                <a:effectLst/>
                <a:highlight>
                  <a:srgbClr val="F3F3F3"/>
                </a:highlight>
                <a:latin typeface="+mn-lt"/>
                <a:ea typeface="+mn-ea"/>
                <a:cs typeface="+mn-cs"/>
              </a:rPr>
              <a:t>Si l’usage d’outils d’</a:t>
            </a:r>
            <a:r>
              <a:rPr lang="fr-CA" sz="1100" b="0" i="0" kern="1200" dirty="0" err="1">
                <a:solidFill>
                  <a:schemeClr val="tx1"/>
                </a:solidFill>
                <a:effectLst/>
                <a:highlight>
                  <a:srgbClr val="F3F3F3"/>
                </a:highlight>
                <a:latin typeface="+mn-lt"/>
                <a:ea typeface="+mn-ea"/>
                <a:cs typeface="+mn-cs"/>
              </a:rPr>
              <a:t>IAg</a:t>
            </a:r>
            <a:r>
              <a:rPr lang="fr-CA" sz="1100" b="0" i="0" kern="1200" dirty="0">
                <a:solidFill>
                  <a:schemeClr val="tx1"/>
                </a:solidFill>
                <a:effectLst/>
                <a:highlight>
                  <a:srgbClr val="F3F3F3"/>
                </a:highlight>
                <a:latin typeface="+mn-lt"/>
                <a:ea typeface="+mn-ea"/>
                <a:cs typeface="+mn-cs"/>
              </a:rPr>
              <a:t> est permis, précisez à l’aide d’exemples concrets comment cet usage doit être réalisé.</a:t>
            </a:r>
          </a:p>
          <a:p>
            <a:pPr marL="171450" indent="-171450" fontAlgn="t">
              <a:buFont typeface="Arial" panose="020B0604020202020204" pitchFamily="34" charset="0"/>
              <a:buChar char="•"/>
            </a:pPr>
            <a:r>
              <a:rPr lang="fr-CA" sz="1100" b="0" i="0" kern="1200" dirty="0">
                <a:solidFill>
                  <a:schemeClr val="tx1"/>
                </a:solidFill>
                <a:effectLst/>
                <a:highlight>
                  <a:srgbClr val="F3F3F3"/>
                </a:highlight>
                <a:latin typeface="+mn-lt"/>
                <a:ea typeface="+mn-ea"/>
                <a:cs typeface="+mn-cs"/>
              </a:rPr>
              <a:t>É</a:t>
            </a:r>
            <a:r>
              <a:rPr lang="fr-CA" b="0" i="0" dirty="0">
                <a:effectLst/>
                <a:highlight>
                  <a:srgbClr val="F3F3F3"/>
                </a:highlight>
                <a:latin typeface="SegoeUIVariable"/>
              </a:rPr>
              <a:t>noncez de manière explicite le modèle de citation attendu. </a:t>
            </a:r>
          </a:p>
          <a:p>
            <a:pPr marL="171450" indent="-171450" fontAlgn="t">
              <a:buFont typeface="Arial" panose="020B0604020202020204" pitchFamily="34" charset="0"/>
              <a:buChar char="•"/>
            </a:pPr>
            <a:endParaRPr lang="fr-CA" b="0" i="0" dirty="0">
              <a:effectLst/>
              <a:highlight>
                <a:srgbClr val="F3F3F3"/>
              </a:highlight>
              <a:latin typeface="SegoeUIVariable"/>
            </a:endParaRPr>
          </a:p>
          <a:p>
            <a:pPr marL="0" marR="0" lvl="0" indent="0" algn="l" defTabSz="914400" rtl="0" eaLnBrk="0" fontAlgn="t" latinLnBrk="0" hangingPunct="0">
              <a:lnSpc>
                <a:spcPct val="100000"/>
              </a:lnSpc>
              <a:spcBef>
                <a:spcPts val="0"/>
              </a:spcBef>
              <a:spcAft>
                <a:spcPct val="0"/>
              </a:spcAft>
              <a:buClrTx/>
              <a:buSzTx/>
              <a:buFont typeface="Arial" panose="020B0604020202020204" pitchFamily="34" charset="0"/>
              <a:buNone/>
              <a:tabLst/>
              <a:defRPr/>
            </a:pPr>
            <a:r>
              <a:rPr lang="fr-CA" sz="1100" b="0" i="0" kern="1200" dirty="0">
                <a:solidFill>
                  <a:schemeClr val="tx1"/>
                </a:solidFill>
                <a:effectLst/>
                <a:highlight>
                  <a:srgbClr val="F3F3F3"/>
                </a:highlight>
                <a:latin typeface="+mn-lt"/>
                <a:ea typeface="+mn-ea"/>
                <a:cs typeface="+mn-cs"/>
              </a:rPr>
              <a:t>Lorsque pertinent, décrivez votre propre manière d’utiliser ces outils. Si des outils d’</a:t>
            </a:r>
            <a:r>
              <a:rPr lang="fr-CA" sz="1100" b="0" i="0" kern="1200" dirty="0" err="1">
                <a:solidFill>
                  <a:schemeClr val="tx1"/>
                </a:solidFill>
                <a:effectLst/>
                <a:highlight>
                  <a:srgbClr val="F3F3F3"/>
                </a:highlight>
                <a:latin typeface="+mn-lt"/>
                <a:ea typeface="+mn-ea"/>
                <a:cs typeface="+mn-cs"/>
              </a:rPr>
              <a:t>IAg</a:t>
            </a:r>
            <a:r>
              <a:rPr lang="fr-CA" sz="1100" b="0" i="0" kern="1200" dirty="0">
                <a:solidFill>
                  <a:schemeClr val="tx1"/>
                </a:solidFill>
                <a:effectLst/>
                <a:highlight>
                  <a:srgbClr val="F3F3F3"/>
                </a:highlight>
                <a:latin typeface="+mn-lt"/>
                <a:ea typeface="+mn-ea"/>
                <a:cs typeface="+mn-cs"/>
              </a:rPr>
              <a:t> ont servi à la préparation du cours, exposez votre méthode d’utilisation afin de modéliser des pratiques éthiques et responsables.</a:t>
            </a:r>
            <a:r>
              <a:rPr lang="fr-CA" b="0" i="0" dirty="0">
                <a:effectLst/>
                <a:highlight>
                  <a:srgbClr val="F3F3F3"/>
                </a:highlight>
                <a:latin typeface="SegoeUIVariable"/>
              </a:rPr>
              <a:t> Nous vous recommandons également de présenter et de référencer vos propres usages d’outils fondés sur l’</a:t>
            </a:r>
            <a:r>
              <a:rPr lang="fr-CA" b="0" i="0" dirty="0" err="1">
                <a:effectLst/>
                <a:highlight>
                  <a:srgbClr val="F3F3F3"/>
                </a:highlight>
                <a:latin typeface="SegoeUIVariable"/>
              </a:rPr>
              <a:t>IAg</a:t>
            </a:r>
            <a:r>
              <a:rPr lang="fr-CA" b="0" i="0" dirty="0">
                <a:effectLst/>
                <a:highlight>
                  <a:srgbClr val="F3F3F3"/>
                </a:highlight>
                <a:latin typeface="SegoeUIVariable"/>
              </a:rPr>
              <a:t>. </a:t>
            </a:r>
            <a:endParaRPr lang="fr-CA" sz="1100" b="0" i="0" kern="1200" dirty="0">
              <a:solidFill>
                <a:schemeClr val="tx1"/>
              </a:solidFill>
              <a:effectLst/>
              <a:highlight>
                <a:srgbClr val="F3F3F3"/>
              </a:highlight>
              <a:latin typeface="+mn-lt"/>
              <a:ea typeface="+mn-ea"/>
              <a:cs typeface="+mn-cs"/>
            </a:endParaRPr>
          </a:p>
        </p:txBody>
      </p:sp>
    </p:spTree>
    <p:extLst>
      <p:ext uri="{BB962C8B-B14F-4D97-AF65-F5344CB8AC3E}">
        <p14:creationId xmlns:p14="http://schemas.microsoft.com/office/powerpoint/2010/main" val="3769846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74D10-BF3D-CDE4-2927-B83F6D14401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37D421-F8B6-9897-317E-71E6DEECFAB6}"/>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0818F9B4-8EB9-3D11-18E5-63528B4A29DF}"/>
              </a:ext>
            </a:extLst>
          </p:cNvPr>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fr-CA" sz="1100" b="0" i="0" kern="1200" dirty="0">
                <a:solidFill>
                  <a:schemeClr val="tx1"/>
                </a:solidFill>
                <a:effectLst/>
                <a:highlight>
                  <a:srgbClr val="F3F3F3"/>
                </a:highlight>
                <a:latin typeface="+mn-lt"/>
                <a:ea typeface="+mn-ea"/>
                <a:cs typeface="+mn-cs"/>
              </a:rPr>
              <a:t>Cette discussion vise à amener la classe à prendre conscience de sa responsabilité dans ses apprentissages, à comprendre que l’</a:t>
            </a:r>
            <a:r>
              <a:rPr lang="fr-CA" sz="1100" b="0" i="0" kern="1200" dirty="0" err="1">
                <a:solidFill>
                  <a:schemeClr val="tx1"/>
                </a:solidFill>
                <a:effectLst/>
                <a:highlight>
                  <a:srgbClr val="F3F3F3"/>
                </a:highlight>
                <a:latin typeface="+mn-lt"/>
                <a:ea typeface="+mn-ea"/>
                <a:cs typeface="+mn-cs"/>
              </a:rPr>
              <a:t>IAg</a:t>
            </a:r>
            <a:r>
              <a:rPr lang="fr-CA" sz="1100" b="0" i="0" kern="1200" dirty="0">
                <a:solidFill>
                  <a:schemeClr val="tx1"/>
                </a:solidFill>
                <a:effectLst/>
                <a:highlight>
                  <a:srgbClr val="F3F3F3"/>
                </a:highlight>
                <a:latin typeface="+mn-lt"/>
                <a:ea typeface="+mn-ea"/>
                <a:cs typeface="+mn-cs"/>
              </a:rPr>
              <a:t> ne peut pas apprendre à leur place et que les raccourcis nuisent à l’acquisition des connaissances essentielles pour l’exercice de leurs futures fonctions.</a:t>
            </a:r>
          </a:p>
          <a:p>
            <a:endParaRPr lang="fr-CA" b="0" i="0" dirty="0">
              <a:effectLst/>
              <a:highlight>
                <a:srgbClr val="F3F3F3"/>
              </a:highlight>
              <a:latin typeface="SegoeUIVariable"/>
            </a:endParaRPr>
          </a:p>
          <a:p>
            <a:pPr fontAlgn="t"/>
            <a:r>
              <a:rPr lang="fr-CA" sz="1100" b="1" i="0" kern="1200" dirty="0">
                <a:solidFill>
                  <a:schemeClr val="tx1"/>
                </a:solidFill>
                <a:effectLst/>
                <a:latin typeface="+mn-lt"/>
                <a:ea typeface="+mn-ea"/>
                <a:cs typeface="+mn-cs"/>
              </a:rPr>
              <a:t>Questions de discussion suggérées : </a:t>
            </a:r>
          </a:p>
          <a:p>
            <a:pPr fontAlgn="t"/>
            <a:endParaRPr lang="fr-CA" sz="1100" b="1" i="0" kern="1200" dirty="0">
              <a:solidFill>
                <a:schemeClr val="tx1"/>
              </a:solidFill>
              <a:effectLst/>
              <a:latin typeface="+mn-lt"/>
              <a:ea typeface="+mn-ea"/>
              <a:cs typeface="+mn-cs"/>
            </a:endParaRPr>
          </a:p>
          <a:p>
            <a:pPr marL="171450" indent="-171450" fontAlgn="t">
              <a:buFont typeface="Arial" panose="020B0604020202020204" pitchFamily="34" charset="0"/>
              <a:buChar char="•"/>
            </a:pPr>
            <a:r>
              <a:rPr lang="fr-CA" sz="1100" b="0" i="0" kern="1200" dirty="0">
                <a:solidFill>
                  <a:schemeClr val="tx1"/>
                </a:solidFill>
                <a:effectLst/>
                <a:latin typeface="+mn-lt"/>
                <a:ea typeface="+mn-ea"/>
                <a:cs typeface="+mn-cs"/>
              </a:rPr>
              <a:t>Comment les outils d’</a:t>
            </a:r>
            <a:r>
              <a:rPr lang="fr-CA" sz="1100" b="0" i="0" kern="1200" dirty="0" err="1">
                <a:solidFill>
                  <a:schemeClr val="tx1"/>
                </a:solidFill>
                <a:effectLst/>
                <a:latin typeface="+mn-lt"/>
                <a:ea typeface="+mn-ea"/>
                <a:cs typeface="+mn-cs"/>
              </a:rPr>
              <a:t>IAg</a:t>
            </a:r>
            <a:r>
              <a:rPr lang="fr-CA" sz="1100" b="0" i="0" kern="1200" dirty="0">
                <a:solidFill>
                  <a:schemeClr val="tx1"/>
                </a:solidFill>
                <a:effectLst/>
                <a:latin typeface="+mn-lt"/>
                <a:ea typeface="+mn-ea"/>
                <a:cs typeface="+mn-cs"/>
              </a:rPr>
              <a:t> peuvent‑ils soutenir votre apprentissage, et quelle est votre responsabilité dans ce processus ?</a:t>
            </a:r>
          </a:p>
          <a:p>
            <a:pPr marL="171450" indent="-171450" fontAlgn="t">
              <a:buFont typeface="Arial" panose="020B0604020202020204" pitchFamily="34" charset="0"/>
              <a:buChar char="•"/>
            </a:pPr>
            <a:r>
              <a:rPr lang="fr-CA" sz="1100" b="0" i="0" kern="1200" dirty="0">
                <a:solidFill>
                  <a:schemeClr val="tx1"/>
                </a:solidFill>
                <a:effectLst/>
                <a:latin typeface="+mn-lt"/>
                <a:ea typeface="+mn-ea"/>
                <a:cs typeface="+mn-cs"/>
              </a:rPr>
              <a:t>Quelle valeur accordez‑vous à vos productions personnelles comparativement aux contenus générés par l’</a:t>
            </a:r>
            <a:r>
              <a:rPr lang="fr-CA" sz="1100" b="0" i="0" kern="1200" dirty="0" err="1">
                <a:solidFill>
                  <a:schemeClr val="tx1"/>
                </a:solidFill>
                <a:effectLst/>
                <a:latin typeface="+mn-lt"/>
                <a:ea typeface="+mn-ea"/>
                <a:cs typeface="+mn-cs"/>
              </a:rPr>
              <a:t>IAg</a:t>
            </a:r>
            <a:r>
              <a:rPr lang="fr-CA" sz="1100" b="0" i="0" kern="1200" dirty="0">
                <a:solidFill>
                  <a:schemeClr val="tx1"/>
                </a:solidFill>
                <a:effectLst/>
                <a:latin typeface="+mn-lt"/>
                <a:ea typeface="+mn-ea"/>
                <a:cs typeface="+mn-cs"/>
              </a:rPr>
              <a:t> ?</a:t>
            </a:r>
          </a:p>
          <a:p>
            <a:pPr marL="171450" indent="-171450" fontAlgn="t">
              <a:buFont typeface="Arial" panose="020B0604020202020204" pitchFamily="34" charset="0"/>
              <a:buChar char="•"/>
            </a:pPr>
            <a:r>
              <a:rPr lang="fr-CA" sz="1100" b="0" i="0" kern="1200" dirty="0">
                <a:solidFill>
                  <a:schemeClr val="tx1"/>
                </a:solidFill>
                <a:effectLst/>
                <a:latin typeface="+mn-lt"/>
                <a:ea typeface="+mn-ea"/>
                <a:cs typeface="+mn-cs"/>
              </a:rPr>
              <a:t>En quoi ce cours contribue‑t‑il à votre parcours académique et professionnel ?</a:t>
            </a:r>
          </a:p>
          <a:p>
            <a:pPr marL="171450" indent="-171450" fontAlgn="t">
              <a:buFont typeface="Arial" panose="020B0604020202020204" pitchFamily="34" charset="0"/>
              <a:buChar char="•"/>
            </a:pPr>
            <a:r>
              <a:rPr lang="fr-CA" sz="1100" b="0" i="0" kern="1200" dirty="0">
                <a:solidFill>
                  <a:schemeClr val="tx1"/>
                </a:solidFill>
                <a:effectLst/>
                <a:latin typeface="+mn-lt"/>
                <a:ea typeface="+mn-ea"/>
                <a:cs typeface="+mn-cs"/>
              </a:rPr>
              <a:t>Quels effets un usage excessif ou inadéquat de l’IA pourrait‑il avoir sur vos apprentissages ?</a:t>
            </a:r>
          </a:p>
          <a:p>
            <a:endParaRPr lang="fr-CA" b="0" i="0" dirty="0">
              <a:effectLst/>
              <a:highlight>
                <a:srgbClr val="F3F3F3"/>
              </a:highlight>
              <a:latin typeface="SegoeUIVariable"/>
            </a:endParaRPr>
          </a:p>
        </p:txBody>
      </p:sp>
    </p:spTree>
    <p:extLst>
      <p:ext uri="{BB962C8B-B14F-4D97-AF65-F5344CB8AC3E}">
        <p14:creationId xmlns:p14="http://schemas.microsoft.com/office/powerpoint/2010/main" val="3791280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111F2-FA7D-D770-5210-4DFE4882567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8170272-7D86-F8A5-1E3E-2FCD4AC66B3C}"/>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40C53EAE-1C9E-EC2B-4C86-81F85D2620D6}"/>
              </a:ext>
            </a:extLst>
          </p:cNvPr>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fr-CA" sz="1100" b="0" i="0" kern="1200" dirty="0">
                <a:solidFill>
                  <a:schemeClr val="tx1"/>
                </a:solidFill>
                <a:effectLst/>
                <a:highlight>
                  <a:srgbClr val="F3F3F3"/>
                </a:highlight>
                <a:latin typeface="+mn-lt"/>
                <a:ea typeface="+mn-ea"/>
                <a:cs typeface="+mn-cs"/>
              </a:rPr>
              <a:t>Il est important d’aborder en classe les enjeux éthiques liés à l’utilisation de l’IA générative afin de favoriser une compréhension commune des responsabilités associées à ces outils dans le contexte universitaire, par exemple les impacts écologiques, les limites de fiabilité des contenus générés, les risques liés à une dépendance excessive, la reproduction des biais et stéréotypes, etc. </a:t>
            </a:r>
            <a:endParaRPr lang="fr-CA" b="0" i="0" dirty="0">
              <a:effectLst/>
              <a:highlight>
                <a:srgbClr val="F3F3F3"/>
              </a:highlight>
              <a:latin typeface="SegoeUIVariable"/>
            </a:endParaRPr>
          </a:p>
          <a:p>
            <a:endParaRPr lang="fr-CA" b="1" i="0" dirty="0">
              <a:effectLst/>
              <a:highlight>
                <a:srgbClr val="F3F3F3"/>
              </a:highlight>
              <a:latin typeface="SegoeUIVariable"/>
            </a:endParaRPr>
          </a:p>
          <a:p>
            <a:r>
              <a:rPr lang="fr-CA" b="1" i="0" dirty="0">
                <a:effectLst/>
                <a:highlight>
                  <a:srgbClr val="F3F3F3"/>
                </a:highlight>
                <a:latin typeface="SegoeUIVariable"/>
              </a:rPr>
              <a:t>Questions de discussion suggérées :</a:t>
            </a:r>
          </a:p>
          <a:p>
            <a:endParaRPr lang="fr-CA" b="1" i="0" dirty="0">
              <a:effectLst/>
              <a:highlight>
                <a:srgbClr val="F3F3F3"/>
              </a:highlight>
              <a:latin typeface="SegoeUIVariable"/>
            </a:endParaRPr>
          </a:p>
          <a:p>
            <a:pPr marL="171450" indent="-171450">
              <a:buFont typeface="Arial" panose="020B0604020202020204" pitchFamily="34" charset="0"/>
              <a:buChar char="•"/>
            </a:pPr>
            <a:r>
              <a:rPr lang="fr-CA" b="0" i="0" dirty="0">
                <a:effectLst/>
                <a:highlight>
                  <a:srgbClr val="F3F3F3"/>
                </a:highlight>
                <a:latin typeface="SegoeUIVariable"/>
              </a:rPr>
              <a:t>Quels sont les enjeux éthiques associés à l’usage des outils d’IA générative dans un contexte universitaire?</a:t>
            </a:r>
          </a:p>
          <a:p>
            <a:pPr marL="171450" indent="-171450">
              <a:buFont typeface="Arial" panose="020B0604020202020204" pitchFamily="34" charset="0"/>
              <a:buChar char="•"/>
            </a:pPr>
            <a:r>
              <a:rPr lang="fr-CA" b="0" i="0" dirty="0">
                <a:effectLst/>
                <a:highlight>
                  <a:srgbClr val="F3F3F3"/>
                </a:highlight>
                <a:latin typeface="SegoeUIVariable"/>
              </a:rPr>
              <a:t>En quoi l’utilisation d’outils d’IA générative peut-elle influencer le jugement, la responsabilité et l’autonomie intellectuelle des personnes étudiantes?</a:t>
            </a:r>
          </a:p>
          <a:p>
            <a:pPr marL="171450" indent="-171450">
              <a:buFont typeface="Arial" panose="020B0604020202020204" pitchFamily="34" charset="0"/>
              <a:buChar char="•"/>
            </a:pPr>
            <a:r>
              <a:rPr lang="fr-CA" b="0" i="0" dirty="0">
                <a:effectLst/>
                <a:highlight>
                  <a:srgbClr val="F3F3F3"/>
                </a:highlight>
                <a:latin typeface="SegoeUIVariable"/>
              </a:rPr>
              <a:t>Comment distinguer les usages acceptables des usages problématiques d’un outil d’IA générative dans le cadre d’un travail académique?</a:t>
            </a:r>
          </a:p>
          <a:p>
            <a:pPr marL="171450" indent="-171450">
              <a:buFont typeface="Arial" panose="020B0604020202020204" pitchFamily="34" charset="0"/>
              <a:buChar char="•"/>
            </a:pPr>
            <a:r>
              <a:rPr lang="fr-CA" b="0" i="0" dirty="0">
                <a:effectLst/>
                <a:highlight>
                  <a:srgbClr val="F3F3F3"/>
                </a:highlight>
                <a:latin typeface="SegoeUIVariable"/>
              </a:rPr>
              <a:t>Quelles stratégies permettent d’assurer un usage réfléchi, transparent et responsable de ces outils?</a:t>
            </a:r>
          </a:p>
          <a:p>
            <a:endParaRPr lang="fr-CA" b="0" i="0" dirty="0">
              <a:effectLst/>
              <a:highlight>
                <a:srgbClr val="F3F3F3"/>
              </a:highlight>
              <a:latin typeface="SegoeUIVariable"/>
            </a:endParaRPr>
          </a:p>
        </p:txBody>
      </p:sp>
    </p:spTree>
    <p:extLst>
      <p:ext uri="{BB962C8B-B14F-4D97-AF65-F5344CB8AC3E}">
        <p14:creationId xmlns:p14="http://schemas.microsoft.com/office/powerpoint/2010/main" val="1489354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A231-1D7D-D095-7ECC-7108ABC3754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49FC451-6BD3-9EAE-D6E4-7BDBBA2581FA}"/>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4B437F79-2A95-CD22-080D-0E2C81A5F1D7}"/>
              </a:ext>
            </a:extLst>
          </p:cNvPr>
          <p:cNvSpPr>
            <a:spLocks noGrp="1"/>
          </p:cNvSpPr>
          <p:nvPr>
            <p:ph type="body" idx="1"/>
          </p:nvPr>
        </p:nvSpPr>
        <p:spPr/>
        <p:txBody>
          <a:bodyPr/>
          <a:lstStyle/>
          <a:p>
            <a:r>
              <a:rPr lang="fr-CA" b="0" i="0" dirty="0">
                <a:effectLst/>
                <a:highlight>
                  <a:srgbClr val="F3F3F3"/>
                </a:highlight>
                <a:latin typeface="SegoeUIVariable"/>
              </a:rPr>
              <a:t>Il est essentiel de rappeler aux personnes étudiantes de suivre la formation obligatoire sur l’intégrité intellectuelle disponible sur le portail de l’UQAR.</a:t>
            </a:r>
          </a:p>
          <a:p>
            <a:endParaRPr lang="fr-CA" b="1" i="0" dirty="0">
              <a:effectLst/>
              <a:highlight>
                <a:srgbClr val="F3F3F3"/>
              </a:highlight>
              <a:latin typeface="SegoeUIVariable"/>
            </a:endParaRPr>
          </a:p>
          <a:p>
            <a:r>
              <a:rPr lang="fr-CA" b="1" i="0" dirty="0">
                <a:effectLst/>
                <a:highlight>
                  <a:srgbClr val="F3F3F3"/>
                </a:highlight>
                <a:latin typeface="SegoeUIVariable"/>
              </a:rPr>
              <a:t>Questions de discussion suggérées :</a:t>
            </a:r>
          </a:p>
          <a:p>
            <a:endParaRPr lang="fr-CA" b="0" i="0" dirty="0">
              <a:effectLst/>
              <a:highlight>
                <a:srgbClr val="F3F3F3"/>
              </a:highlight>
              <a:latin typeface="SegoeUIVariable"/>
            </a:endParaRPr>
          </a:p>
          <a:p>
            <a:pPr marL="171450" marR="0" lvl="0" indent="-17145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lang="fr-CA" sz="1100" b="0" i="0" kern="1200" dirty="0">
                <a:solidFill>
                  <a:schemeClr val="tx1"/>
                </a:solidFill>
                <a:effectLst/>
                <a:highlight>
                  <a:srgbClr val="F3F3F3"/>
                </a:highlight>
                <a:latin typeface="+mn-lt"/>
                <a:ea typeface="+mn-ea"/>
                <a:cs typeface="+mn-cs"/>
              </a:rPr>
              <a:t>Quels comportements ou pratiques pourraient, selon vous, compromettre l’intégrité d’un travail scolaire ?</a:t>
            </a:r>
            <a:endParaRPr lang="fr-CA" b="0" i="0" dirty="0">
              <a:effectLst/>
              <a:highlight>
                <a:srgbClr val="F3F3F3"/>
              </a:highlight>
              <a:latin typeface="SegoeUIVariable"/>
            </a:endParaRPr>
          </a:p>
          <a:p>
            <a:pPr marL="171450" indent="-171450">
              <a:buFont typeface="Arial" panose="020B0604020202020204" pitchFamily="34" charset="0"/>
              <a:buChar char="•"/>
            </a:pPr>
            <a:r>
              <a:rPr lang="fr-CA" b="0" i="0" dirty="0">
                <a:effectLst/>
                <a:highlight>
                  <a:srgbClr val="F3F3F3"/>
                </a:highlight>
                <a:latin typeface="SegoeUIVariable"/>
              </a:rPr>
              <a:t>Selon le Règlement 7, comment reconnaître une situation de plagiat, même involontaire?</a:t>
            </a:r>
            <a:endParaRPr lang="fr-CA" sz="1100" b="0" i="0" kern="1200" dirty="0">
              <a:solidFill>
                <a:schemeClr val="tx1"/>
              </a:solidFill>
              <a:effectLst/>
              <a:highlight>
                <a:srgbClr val="F3F3F3"/>
              </a:highlight>
              <a:latin typeface="SegoeUIVariable"/>
              <a:ea typeface="+mn-ea"/>
              <a:cs typeface="+mn-cs"/>
            </a:endParaRPr>
          </a:p>
          <a:p>
            <a:pPr marL="171450" indent="-171450">
              <a:buFont typeface="Arial" panose="020B0604020202020204" pitchFamily="34" charset="0"/>
              <a:buChar char="•"/>
            </a:pPr>
            <a:r>
              <a:rPr lang="fr-CA" sz="1100" b="0" i="0" kern="1200" dirty="0">
                <a:solidFill>
                  <a:schemeClr val="tx1"/>
                </a:solidFill>
                <a:effectLst/>
                <a:highlight>
                  <a:srgbClr val="F3F3F3"/>
                </a:highlight>
                <a:latin typeface="+mn-lt"/>
                <a:ea typeface="+mn-ea"/>
                <a:cs typeface="+mn-cs"/>
              </a:rPr>
              <a:t>Quelles conséquences disciplinaires peuvent découler d’une infraction au règlement ?</a:t>
            </a:r>
          </a:p>
          <a:p>
            <a:pPr marL="171450" indent="-171450">
              <a:buFont typeface="Arial" panose="020B0604020202020204" pitchFamily="34" charset="0"/>
              <a:buChar char="•"/>
            </a:pPr>
            <a:r>
              <a:rPr lang="fr-CA" sz="1100" b="0" i="0" kern="1200" dirty="0">
                <a:solidFill>
                  <a:schemeClr val="tx1"/>
                </a:solidFill>
                <a:effectLst/>
                <a:highlight>
                  <a:srgbClr val="F3F3F3"/>
                </a:highlight>
                <a:latin typeface="+mn-lt"/>
                <a:ea typeface="+mn-ea"/>
                <a:cs typeface="+mn-cs"/>
              </a:rPr>
              <a:t>Quels moyens préventifs pouvez‑vous mettre en place pour réduire les risques d’infraction ?</a:t>
            </a:r>
          </a:p>
          <a:p>
            <a:pPr marL="171450" indent="-171450">
              <a:buFont typeface="Arial" panose="020B0604020202020204" pitchFamily="34" charset="0"/>
              <a:buChar char="•"/>
            </a:pPr>
            <a:r>
              <a:rPr lang="fr-CA" sz="1100" b="0" i="0" kern="1200" dirty="0">
                <a:solidFill>
                  <a:schemeClr val="tx1"/>
                </a:solidFill>
                <a:effectLst/>
                <a:highlight>
                  <a:srgbClr val="F3F3F3"/>
                </a:highlight>
                <a:latin typeface="+mn-lt"/>
                <a:ea typeface="+mn-ea"/>
                <a:cs typeface="+mn-cs"/>
              </a:rPr>
              <a:t>Quelles bonnes pratiques en matière de recherche, de prise de notes et de citation pourraient vous aider à éviter le plagiat ?</a:t>
            </a:r>
          </a:p>
          <a:p>
            <a:pPr marL="171450" marR="0" lvl="0" indent="-17145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lang="fr-CA" sz="1100" b="0" i="0" kern="1200" dirty="0">
                <a:solidFill>
                  <a:schemeClr val="tx1"/>
                </a:solidFill>
                <a:effectLst/>
                <a:latin typeface="+mn-lt"/>
                <a:ea typeface="+mn-ea"/>
                <a:cs typeface="+mn-cs"/>
              </a:rPr>
              <a:t>Dans quelles situations l’utilisation d’un outil d’IA est‑elle acceptable dans vos travaux et évaluations ?</a:t>
            </a:r>
          </a:p>
          <a:p>
            <a:pPr marL="171450" indent="-171450">
              <a:buFont typeface="Arial" panose="020B0604020202020204" pitchFamily="34" charset="0"/>
              <a:buChar char="•"/>
            </a:pPr>
            <a:endParaRPr lang="fr-CA" sz="1100" b="0" i="0" kern="1200" dirty="0">
              <a:solidFill>
                <a:schemeClr val="tx1"/>
              </a:solidFill>
              <a:effectLst/>
              <a:highlight>
                <a:srgbClr val="F3F3F3"/>
              </a:highlight>
              <a:latin typeface="+mn-lt"/>
              <a:ea typeface="+mn-ea"/>
              <a:cs typeface="+mn-cs"/>
            </a:endParaRPr>
          </a:p>
          <a:p>
            <a:pPr marL="0" marR="0" lvl="0" indent="0" algn="l" defTabSz="914400" rtl="0" eaLnBrk="0" fontAlgn="base" latinLnBrk="0" hangingPunct="0">
              <a:lnSpc>
                <a:spcPct val="100000"/>
              </a:lnSpc>
              <a:spcBef>
                <a:spcPts val="0"/>
              </a:spcBef>
              <a:spcAft>
                <a:spcPct val="0"/>
              </a:spcAft>
              <a:buClrTx/>
              <a:buSzTx/>
              <a:buFont typeface="Arial" panose="020B0604020202020204" pitchFamily="34" charset="0"/>
              <a:buNone/>
              <a:tabLst/>
              <a:defRPr/>
            </a:pPr>
            <a:endParaRPr lang="fr-CA" b="0" i="0" dirty="0">
              <a:effectLst/>
              <a:highlight>
                <a:srgbClr val="F3F3F3"/>
              </a:highlight>
              <a:latin typeface="SegoeUIVariable"/>
            </a:endParaRPr>
          </a:p>
          <a:p>
            <a:pPr marL="0" marR="0" lvl="0" indent="0" algn="l" defTabSz="914400" rtl="0" eaLnBrk="0" fontAlgn="base" latinLnBrk="0" hangingPunct="0">
              <a:lnSpc>
                <a:spcPct val="100000"/>
              </a:lnSpc>
              <a:spcBef>
                <a:spcPts val="0"/>
              </a:spcBef>
              <a:spcAft>
                <a:spcPct val="0"/>
              </a:spcAft>
              <a:buClrTx/>
              <a:buSzTx/>
              <a:buFont typeface="Arial" panose="020B0604020202020204" pitchFamily="34" charset="0"/>
              <a:buNone/>
              <a:tabLst/>
              <a:defRPr/>
            </a:pPr>
            <a:r>
              <a:rPr lang="fr-CA" b="0" i="0" dirty="0">
                <a:effectLst/>
                <a:highlight>
                  <a:srgbClr val="F3F3F3"/>
                </a:highlight>
                <a:latin typeface="SegoeUIVariable"/>
              </a:rPr>
              <a:t>Accéder la formation obligatoire : </a:t>
            </a:r>
            <a:r>
              <a:rPr lang="fr-CA" b="0" dirty="0">
                <a:highlight>
                  <a:srgbClr val="F3F3F3"/>
                </a:highlight>
                <a:hlinkClick r:id="rId3"/>
              </a:rPr>
              <a:t>Sites : L'intégrité intellectuelle : la clé pour prévenir le plagiat et la fraude | Portail</a:t>
            </a:r>
            <a:endParaRPr lang="fr-CA" b="0" i="1" dirty="0">
              <a:effectLst/>
              <a:highlight>
                <a:srgbClr val="F3F3F3"/>
              </a:highlight>
              <a:latin typeface="SegoeUIVariable"/>
            </a:endParaRPr>
          </a:p>
          <a:p>
            <a:pPr marL="171450" indent="-171450">
              <a:buFont typeface="Arial" panose="020B0604020202020204" pitchFamily="34" charset="0"/>
              <a:buChar char="•"/>
            </a:pPr>
            <a:endParaRPr lang="fr-CA" b="0" i="0" dirty="0">
              <a:effectLst/>
              <a:highlight>
                <a:srgbClr val="F3F3F3"/>
              </a:highlight>
              <a:latin typeface="SegoeUIVariable"/>
            </a:endParaRPr>
          </a:p>
        </p:txBody>
      </p:sp>
    </p:spTree>
    <p:extLst>
      <p:ext uri="{BB962C8B-B14F-4D97-AF65-F5344CB8AC3E}">
        <p14:creationId xmlns:p14="http://schemas.microsoft.com/office/powerpoint/2010/main" val="85882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AC5BF-4137-831B-E210-EE6BE522A65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0FEA32E-06B7-11CA-4F49-D0D964351571}"/>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5FD9124B-70B4-577C-2E04-AE14612B4005}"/>
              </a:ext>
            </a:extLst>
          </p:cNvPr>
          <p:cNvSpPr>
            <a:spLocks noGrp="1"/>
          </p:cNvSpPr>
          <p:nvPr>
            <p:ph type="body" idx="1"/>
          </p:nvPr>
        </p:nvSpPr>
        <p:spPr/>
        <p:txBody>
          <a:bodyPr/>
          <a:lstStyle/>
          <a:p>
            <a:endParaRPr lang="fr-CA" b="0" i="0" dirty="0">
              <a:effectLst/>
              <a:highlight>
                <a:srgbClr val="F3F3F3"/>
              </a:highlight>
              <a:latin typeface="SegoeUIVariable"/>
            </a:endParaRPr>
          </a:p>
        </p:txBody>
      </p:sp>
    </p:spTree>
    <p:extLst>
      <p:ext uri="{BB962C8B-B14F-4D97-AF65-F5344CB8AC3E}">
        <p14:creationId xmlns:p14="http://schemas.microsoft.com/office/powerpoint/2010/main" val="2285369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bleu foncé">
    <p:bg>
      <p:bgPr>
        <a:solidFill>
          <a:srgbClr val="A9CDE4"/>
        </a:solidFill>
        <a:effectLst/>
      </p:bgPr>
    </p:bg>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463A2A61-9B4E-3640-26A7-9FD8AC0CCE1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3052FA35-2DA0-D7E8-8D32-BC2C148820A9}"/>
              </a:ext>
            </a:extLst>
          </p:cNvPr>
          <p:cNvSpPr txBox="1">
            <a:spLocks noChangeArrowheads="1"/>
          </p:cNvSpPr>
          <p:nvPr userDrawn="1"/>
        </p:nvSpPr>
        <p:spPr bwMode="auto">
          <a:xfrm>
            <a:off x="4014788" y="6483350"/>
            <a:ext cx="3467100" cy="24606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fr-CA" altLang="fr-FR" sz="1000" dirty="0">
                <a:solidFill>
                  <a:srgbClr val="A9CDE4"/>
                </a:solidFill>
              </a:rPr>
              <a:t>Université du Québec à Rimouski - On </a:t>
            </a:r>
            <a:r>
              <a:rPr lang="fr-CA" altLang="fr-FR" sz="1000" dirty="0">
                <a:solidFill>
                  <a:srgbClr val="A9CDE4"/>
                </a:solidFill>
                <a:latin typeface="Times New Roman" panose="02020603050405020304" pitchFamily="18" charset="0"/>
                <a:cs typeface="Times New Roman" panose="02020603050405020304" pitchFamily="18" charset="0"/>
              </a:rPr>
              <a:t>s'</a:t>
            </a:r>
            <a:r>
              <a:rPr lang="fr-CA" altLang="fr-FR" sz="1000" i="1" dirty="0">
                <a:solidFill>
                  <a:srgbClr val="A9CDE4"/>
                </a:solidFill>
                <a:latin typeface="Times New Roman" panose="02020603050405020304" pitchFamily="18" charset="0"/>
                <a:cs typeface="Times New Roman" panose="02020603050405020304" pitchFamily="18" charset="0"/>
              </a:rPr>
              <a:t>engage</a:t>
            </a:r>
            <a:r>
              <a:rPr lang="fr-CA" altLang="fr-FR" sz="1000" dirty="0">
                <a:solidFill>
                  <a:srgbClr val="A9CDE4"/>
                </a:solidFill>
              </a:rPr>
              <a:t> pour le monde</a:t>
            </a:r>
          </a:p>
        </p:txBody>
      </p:sp>
      <p:pic>
        <p:nvPicPr>
          <p:cNvPr id="4" name="Image 3" descr="Une image contenant Police, Graphique, logo, symbole&#10;&#10;Description générée automatiquement">
            <a:extLst>
              <a:ext uri="{FF2B5EF4-FFF2-40B4-BE49-F238E27FC236}">
                <a16:creationId xmlns:a16="http://schemas.microsoft.com/office/drawing/2014/main" id="{764C159A-7A53-CD55-DABF-43C465ACC1C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64133" y="360825"/>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14"/>
          <p:cNvSpPr>
            <a:spLocks noGrp="1"/>
          </p:cNvSpPr>
          <p:nvPr>
            <p:ph type="body" sz="quarter" idx="13" hasCustomPrompt="1"/>
          </p:nvPr>
        </p:nvSpPr>
        <p:spPr>
          <a:xfrm>
            <a:off x="578806" y="2321596"/>
            <a:ext cx="6342572" cy="1440610"/>
          </a:xfrm>
          <a:prstGeom prst="rect">
            <a:avLst/>
          </a:prstGeom>
        </p:spPr>
        <p:txBody>
          <a:bodyPr anchor="b">
            <a:noAutofit/>
          </a:bodyPr>
          <a:lstStyle>
            <a:lvl1pPr marL="0" indent="0" algn="l">
              <a:lnSpc>
                <a:spcPct val="100000"/>
              </a:lnSpc>
              <a:buNone/>
              <a:defRPr sz="6000" i="0">
                <a:solidFill>
                  <a:srgbClr val="A9CDE4"/>
                </a:solidFill>
                <a:latin typeface="+mn-lt"/>
                <a:cs typeface="Times New Roman" panose="02020603050405020304" pitchFamily="18" charset="0"/>
              </a:defRPr>
            </a:lvl1pPr>
            <a:lvl2pPr algn="l">
              <a:defRPr sz="3800"/>
            </a:lvl2pPr>
            <a:lvl3pPr algn="l">
              <a:defRPr sz="3800"/>
            </a:lvl3pPr>
            <a:lvl4pPr algn="l">
              <a:defRPr sz="3800"/>
            </a:lvl4pPr>
            <a:lvl5pPr algn="l">
              <a:defRPr sz="3800"/>
            </a:lvl5pPr>
          </a:lstStyle>
          <a:p>
            <a:pPr lvl="0"/>
            <a:r>
              <a:rPr lang="fr-FR" dirty="0"/>
              <a:t>Modifiez les styles du titre</a:t>
            </a:r>
          </a:p>
        </p:txBody>
      </p:sp>
      <p:sp>
        <p:nvSpPr>
          <p:cNvPr id="5" name="Sous-titre 2">
            <a:extLst>
              <a:ext uri="{FF2B5EF4-FFF2-40B4-BE49-F238E27FC236}">
                <a16:creationId xmlns:a16="http://schemas.microsoft.com/office/drawing/2014/main" id="{00C79B47-3490-B870-58E6-21B0B93FF5D8}"/>
              </a:ext>
            </a:extLst>
          </p:cNvPr>
          <p:cNvSpPr>
            <a:spLocks noGrp="1"/>
          </p:cNvSpPr>
          <p:nvPr>
            <p:ph type="subTitle" idx="1"/>
          </p:nvPr>
        </p:nvSpPr>
        <p:spPr>
          <a:xfrm>
            <a:off x="564133" y="4119112"/>
            <a:ext cx="9144000" cy="1440611"/>
          </a:xfrm>
          <a:prstGeom prst="rect">
            <a:avLst/>
          </a:prstGeom>
        </p:spPr>
        <p:txBody>
          <a:bodyPr/>
          <a:lstStyle>
            <a:lvl1pPr marL="0" indent="0" algn="l">
              <a:buNone/>
              <a:defRPr sz="2400">
                <a:solidFill>
                  <a:srgbClr val="A9CDE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dirty="0"/>
          </a:p>
        </p:txBody>
      </p:sp>
    </p:spTree>
    <p:extLst>
      <p:ext uri="{BB962C8B-B14F-4D97-AF65-F5344CB8AC3E}">
        <p14:creationId xmlns:p14="http://schemas.microsoft.com/office/powerpoint/2010/main" val="40723004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de section - Bleu foncé">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4F5F0E6-ED26-EDAD-73E8-7A503365989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2CD58E2C-923E-AB7E-BB85-4EF15103B832}"/>
              </a:ext>
            </a:extLst>
          </p:cNvPr>
          <p:cNvSpPr txBox="1"/>
          <p:nvPr userDrawn="1"/>
        </p:nvSpPr>
        <p:spPr>
          <a:xfrm>
            <a:off x="7569200" y="5624513"/>
            <a:ext cx="3244850" cy="1117600"/>
          </a:xfrm>
          <a:prstGeom prst="rect">
            <a:avLst/>
          </a:prstGeom>
          <a:noFill/>
        </p:spPr>
        <p:txBody>
          <a:bodyPr>
            <a:spAutoFit/>
          </a:bodyPr>
          <a:lstStyle/>
          <a:p>
            <a:pPr algn="r">
              <a:lnSpc>
                <a:spcPts val="4000"/>
              </a:lnSpc>
              <a:defRPr/>
            </a:pPr>
            <a:r>
              <a:rPr lang="fr-CA" sz="3800" dirty="0">
                <a:solidFill>
                  <a:srgbClr val="A9CDE4"/>
                </a:solidFill>
              </a:rPr>
              <a:t>On </a:t>
            </a:r>
            <a:r>
              <a:rPr lang="fr-CA" sz="3800" i="1" spc="-300" dirty="0">
                <a:solidFill>
                  <a:srgbClr val="A9CDE4"/>
                </a:solidFill>
                <a:latin typeface="Times New Roman" panose="02020603050405020304" pitchFamily="18" charset="0"/>
                <a:cs typeface="Times New Roman" panose="02020603050405020304" pitchFamily="18" charset="0"/>
              </a:rPr>
              <a:t>s’</a:t>
            </a:r>
            <a:r>
              <a:rPr lang="fr-CA" sz="3800" i="1" dirty="0">
                <a:solidFill>
                  <a:srgbClr val="A9CDE4"/>
                </a:solidFill>
                <a:latin typeface="Times New Roman" panose="02020603050405020304" pitchFamily="18" charset="0"/>
                <a:cs typeface="Times New Roman" panose="02020603050405020304" pitchFamily="18" charset="0"/>
              </a:rPr>
              <a:t>engage</a:t>
            </a:r>
          </a:p>
          <a:p>
            <a:pPr algn="r">
              <a:lnSpc>
                <a:spcPts val="4000"/>
              </a:lnSpc>
              <a:defRPr/>
            </a:pPr>
            <a:r>
              <a:rPr lang="fr-CA" sz="3800" dirty="0">
                <a:solidFill>
                  <a:srgbClr val="A9CDE4"/>
                </a:solidFill>
              </a:rPr>
              <a:t>pour le monde</a:t>
            </a:r>
          </a:p>
        </p:txBody>
      </p:sp>
      <p:sp>
        <p:nvSpPr>
          <p:cNvPr id="4" name="ZoneTexte 3">
            <a:extLst>
              <a:ext uri="{FF2B5EF4-FFF2-40B4-BE49-F238E27FC236}">
                <a16:creationId xmlns:a16="http://schemas.microsoft.com/office/drawing/2014/main" id="{06DF9920-60F2-E005-3D0F-9CA5AC1DE04A}"/>
              </a:ext>
            </a:extLst>
          </p:cNvPr>
          <p:cNvSpPr txBox="1">
            <a:spLocks noChangeArrowheads="1"/>
          </p:cNvSpPr>
          <p:nvPr userDrawn="1"/>
        </p:nvSpPr>
        <p:spPr bwMode="auto">
          <a:xfrm>
            <a:off x="8610600" y="6475413"/>
            <a:ext cx="2743200" cy="246062"/>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defRPr/>
            </a:pPr>
            <a:fld id="{C2741515-AB42-46BB-80BB-2047E1C707B0}" type="slidenum">
              <a:rPr lang="fr-CA" altLang="fr-FR" sz="1000" smtClean="0">
                <a:solidFill>
                  <a:srgbClr val="12368C"/>
                </a:solidFill>
              </a:rPr>
              <a:pPr algn="r">
                <a:defRPr/>
              </a:pPr>
              <a:t>‹N°›</a:t>
            </a:fld>
            <a:endParaRPr lang="fr-CA" altLang="fr-FR" sz="1000">
              <a:solidFill>
                <a:srgbClr val="12368C"/>
              </a:solidFill>
            </a:endParaRPr>
          </a:p>
        </p:txBody>
      </p:sp>
      <p:pic>
        <p:nvPicPr>
          <p:cNvPr id="5" name="Image 4" descr="Une image contenant Police, Graphique, logo, symbole&#10;&#10;Description générée automatiquement">
            <a:extLst>
              <a:ext uri="{FF2B5EF4-FFF2-40B4-BE49-F238E27FC236}">
                <a16:creationId xmlns:a16="http://schemas.microsoft.com/office/drawing/2014/main" id="{6C7378D2-2A5D-62D1-0642-814A9BA22A3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506117" y="331680"/>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Espace réservé du texte 14"/>
          <p:cNvSpPr>
            <a:spLocks noGrp="1"/>
          </p:cNvSpPr>
          <p:nvPr>
            <p:ph type="body" sz="quarter" idx="13" hasCustomPrompt="1"/>
          </p:nvPr>
        </p:nvSpPr>
        <p:spPr>
          <a:xfrm>
            <a:off x="1130060" y="2701906"/>
            <a:ext cx="8355821" cy="1436050"/>
          </a:xfrm>
          <a:prstGeom prst="rect">
            <a:avLst/>
          </a:prstGeom>
        </p:spPr>
        <p:txBody>
          <a:bodyPr anchor="b">
            <a:noAutofit/>
          </a:bodyPr>
          <a:lstStyle>
            <a:lvl1pPr marL="0" indent="0" algn="l">
              <a:lnSpc>
                <a:spcPct val="100000"/>
              </a:lnSpc>
              <a:buNone/>
              <a:defRPr sz="6600" i="0">
                <a:solidFill>
                  <a:srgbClr val="A9CDE4"/>
                </a:solidFill>
                <a:latin typeface="+mn-lt"/>
                <a:cs typeface="Times New Roman" panose="02020603050405020304" pitchFamily="18" charset="0"/>
              </a:defRPr>
            </a:lvl1pPr>
            <a:lvl2pPr algn="l">
              <a:defRPr sz="3800"/>
            </a:lvl2pPr>
            <a:lvl3pPr algn="l">
              <a:defRPr sz="3800"/>
            </a:lvl3pPr>
            <a:lvl4pPr algn="l">
              <a:defRPr sz="3800"/>
            </a:lvl4pPr>
            <a:lvl5pPr algn="l">
              <a:defRPr sz="3800"/>
            </a:lvl5pPr>
          </a:lstStyle>
          <a:p>
            <a:pPr lvl="0"/>
            <a:r>
              <a:rPr lang="fr-FR" dirty="0"/>
              <a:t>Modifier le titre de section</a:t>
            </a:r>
          </a:p>
        </p:txBody>
      </p:sp>
      <p:sp>
        <p:nvSpPr>
          <p:cNvPr id="19" name="Espace réservé du texte 24"/>
          <p:cNvSpPr>
            <a:spLocks noGrp="1"/>
          </p:cNvSpPr>
          <p:nvPr>
            <p:ph type="body" sz="quarter" idx="15"/>
          </p:nvPr>
        </p:nvSpPr>
        <p:spPr>
          <a:xfrm>
            <a:off x="1130060" y="4393075"/>
            <a:ext cx="8355821" cy="400050"/>
          </a:xfrm>
          <a:prstGeom prst="rect">
            <a:avLst/>
          </a:prstGeom>
        </p:spPr>
        <p:txBody>
          <a:bodyPr>
            <a:normAutofit/>
          </a:bodyPr>
          <a:lstStyle>
            <a:lvl1pPr marL="0" indent="0">
              <a:buNone/>
              <a:defRPr sz="2000" i="1">
                <a:solidFill>
                  <a:srgbClr val="A9CDE4"/>
                </a:solidFill>
                <a:latin typeface="Times New Roman" panose="02020603050405020304" pitchFamily="18" charset="0"/>
                <a:cs typeface="Times New Roman" panose="02020603050405020304" pitchFamily="18" charset="0"/>
              </a:defRPr>
            </a:lvl1pPr>
          </a:lstStyle>
          <a:p>
            <a:pPr lvl="0"/>
            <a:r>
              <a:rPr lang="fr-FR"/>
              <a:t>Cliquez pour modifier les styles du texte du masque</a:t>
            </a:r>
          </a:p>
        </p:txBody>
      </p:sp>
    </p:spTree>
    <p:extLst>
      <p:ext uri="{BB962C8B-B14F-4D97-AF65-F5344CB8AC3E}">
        <p14:creationId xmlns:p14="http://schemas.microsoft.com/office/powerpoint/2010/main" val="25682171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 Bleu pâle">
    <p:spTree>
      <p:nvGrpSpPr>
        <p:cNvPr id="1" name=""/>
        <p:cNvGrpSpPr/>
        <p:nvPr/>
      </p:nvGrpSpPr>
      <p:grpSpPr>
        <a:xfrm>
          <a:off x="0" y="0"/>
          <a:ext cx="0" cy="0"/>
          <a:chOff x="0" y="0"/>
          <a:chExt cx="0" cy="0"/>
        </a:xfrm>
      </p:grpSpPr>
      <p:pic>
        <p:nvPicPr>
          <p:cNvPr id="2" name="Image 1" descr="Une image contenant ligne, Symétrie, bleu, Parallèle&#10;&#10;Description générée automatiquement">
            <a:extLst>
              <a:ext uri="{FF2B5EF4-FFF2-40B4-BE49-F238E27FC236}">
                <a16:creationId xmlns:a16="http://schemas.microsoft.com/office/drawing/2014/main" id="{237C197E-8455-80FD-B7D5-349E413BD7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49"/>
            <a:ext cx="12192000" cy="6858000"/>
          </a:xfrm>
          <a:prstGeom prst="rect">
            <a:avLst/>
          </a:prstGeom>
        </p:spPr>
      </p:pic>
      <p:sp>
        <p:nvSpPr>
          <p:cNvPr id="4" name="ZoneTexte 3">
            <a:extLst>
              <a:ext uri="{FF2B5EF4-FFF2-40B4-BE49-F238E27FC236}">
                <a16:creationId xmlns:a16="http://schemas.microsoft.com/office/drawing/2014/main" id="{06DF9920-60F2-E005-3D0F-9CA5AC1DE04A}"/>
              </a:ext>
            </a:extLst>
          </p:cNvPr>
          <p:cNvSpPr txBox="1">
            <a:spLocks noChangeArrowheads="1"/>
          </p:cNvSpPr>
          <p:nvPr userDrawn="1"/>
        </p:nvSpPr>
        <p:spPr bwMode="auto">
          <a:xfrm>
            <a:off x="8610600" y="6475413"/>
            <a:ext cx="2743200" cy="246062"/>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defRPr/>
            </a:pPr>
            <a:fld id="{C2741515-AB42-46BB-80BB-2047E1C707B0}" type="slidenum">
              <a:rPr lang="fr-CA" altLang="fr-FR" sz="1000" smtClean="0">
                <a:solidFill>
                  <a:srgbClr val="12368C"/>
                </a:solidFill>
              </a:rPr>
              <a:pPr algn="r">
                <a:defRPr/>
              </a:pPr>
              <a:t>‹N°›</a:t>
            </a:fld>
            <a:endParaRPr lang="fr-CA" altLang="fr-FR" sz="1000">
              <a:solidFill>
                <a:srgbClr val="12368C"/>
              </a:solidFill>
            </a:endParaRPr>
          </a:p>
        </p:txBody>
      </p:sp>
      <p:sp>
        <p:nvSpPr>
          <p:cNvPr id="17" name="Espace réservé du texte 14"/>
          <p:cNvSpPr>
            <a:spLocks noGrp="1"/>
          </p:cNvSpPr>
          <p:nvPr>
            <p:ph type="body" sz="quarter" idx="13" hasCustomPrompt="1"/>
          </p:nvPr>
        </p:nvSpPr>
        <p:spPr>
          <a:xfrm>
            <a:off x="1130060" y="2701906"/>
            <a:ext cx="6762189" cy="1436050"/>
          </a:xfrm>
          <a:prstGeom prst="rect">
            <a:avLst/>
          </a:prstGeom>
        </p:spPr>
        <p:txBody>
          <a:bodyPr anchor="b">
            <a:noAutofit/>
          </a:bodyPr>
          <a:lstStyle>
            <a:lvl1pPr marL="0" indent="0" algn="l">
              <a:lnSpc>
                <a:spcPct val="100000"/>
              </a:lnSpc>
              <a:buNone/>
              <a:defRPr sz="6600" i="0">
                <a:solidFill>
                  <a:srgbClr val="12368C"/>
                </a:solidFill>
                <a:latin typeface="+mn-lt"/>
                <a:cs typeface="Times New Roman" panose="02020603050405020304" pitchFamily="18" charset="0"/>
              </a:defRPr>
            </a:lvl1pPr>
            <a:lvl2pPr algn="l">
              <a:defRPr sz="3800"/>
            </a:lvl2pPr>
            <a:lvl3pPr algn="l">
              <a:defRPr sz="3800"/>
            </a:lvl3pPr>
            <a:lvl4pPr algn="l">
              <a:defRPr sz="3800"/>
            </a:lvl4pPr>
            <a:lvl5pPr algn="l">
              <a:defRPr sz="3800"/>
            </a:lvl5pPr>
          </a:lstStyle>
          <a:p>
            <a:pPr lvl="0"/>
            <a:r>
              <a:rPr lang="fr-FR" dirty="0"/>
              <a:t>Modifier le titre de section</a:t>
            </a:r>
          </a:p>
        </p:txBody>
      </p:sp>
      <p:sp>
        <p:nvSpPr>
          <p:cNvPr id="19" name="Espace réservé du texte 24"/>
          <p:cNvSpPr>
            <a:spLocks noGrp="1"/>
          </p:cNvSpPr>
          <p:nvPr>
            <p:ph type="body" sz="quarter" idx="15"/>
          </p:nvPr>
        </p:nvSpPr>
        <p:spPr>
          <a:xfrm>
            <a:off x="1130061" y="4393075"/>
            <a:ext cx="6354822" cy="400050"/>
          </a:xfrm>
          <a:prstGeom prst="rect">
            <a:avLst/>
          </a:prstGeom>
        </p:spPr>
        <p:txBody>
          <a:bodyPr>
            <a:normAutofit/>
          </a:bodyPr>
          <a:lstStyle>
            <a:lvl1pPr marL="0" indent="0">
              <a:buNone/>
              <a:defRPr sz="2000" i="1">
                <a:solidFill>
                  <a:srgbClr val="12368C"/>
                </a:solidFill>
                <a:latin typeface="Times New Roman" panose="02020603050405020304" pitchFamily="18" charset="0"/>
                <a:cs typeface="Times New Roman" panose="02020603050405020304" pitchFamily="18" charset="0"/>
              </a:defRPr>
            </a:lvl1pPr>
          </a:lstStyle>
          <a:p>
            <a:pPr lvl="0"/>
            <a:r>
              <a:rPr lang="fr-FR"/>
              <a:t>Cliquez pour modifier les styles du texte du masque</a:t>
            </a:r>
          </a:p>
        </p:txBody>
      </p:sp>
      <p:pic>
        <p:nvPicPr>
          <p:cNvPr id="6" name="Image 5" descr="Une image contenant Police, Graphique, logo, graphisme&#10;&#10;Description générée automatiquement">
            <a:extLst>
              <a:ext uri="{FF2B5EF4-FFF2-40B4-BE49-F238E27FC236}">
                <a16:creationId xmlns:a16="http://schemas.microsoft.com/office/drawing/2014/main" id="{6FC80756-78C5-F844-22B0-C762237149D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524725" y="331428"/>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1622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de section - Blanc">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CD58E2C-923E-AB7E-BB85-4EF15103B832}"/>
              </a:ext>
            </a:extLst>
          </p:cNvPr>
          <p:cNvSpPr txBox="1"/>
          <p:nvPr userDrawn="1"/>
        </p:nvSpPr>
        <p:spPr>
          <a:xfrm>
            <a:off x="7569200" y="5624513"/>
            <a:ext cx="3244850" cy="1117600"/>
          </a:xfrm>
          <a:prstGeom prst="rect">
            <a:avLst/>
          </a:prstGeom>
          <a:noFill/>
        </p:spPr>
        <p:txBody>
          <a:bodyPr>
            <a:spAutoFit/>
          </a:bodyPr>
          <a:lstStyle/>
          <a:p>
            <a:pPr algn="r">
              <a:lnSpc>
                <a:spcPts val="4000"/>
              </a:lnSpc>
              <a:defRPr/>
            </a:pPr>
            <a:r>
              <a:rPr lang="fr-CA" sz="3800" dirty="0">
                <a:solidFill>
                  <a:srgbClr val="12368C"/>
                </a:solidFill>
              </a:rPr>
              <a:t>On </a:t>
            </a:r>
            <a:r>
              <a:rPr lang="fr-CA" sz="3800" i="1" spc="-300" dirty="0">
                <a:solidFill>
                  <a:srgbClr val="12368C"/>
                </a:solidFill>
                <a:latin typeface="Times New Roman" panose="02020603050405020304" pitchFamily="18" charset="0"/>
                <a:cs typeface="Times New Roman" panose="02020603050405020304" pitchFamily="18" charset="0"/>
              </a:rPr>
              <a:t>s’</a:t>
            </a:r>
            <a:r>
              <a:rPr lang="fr-CA" sz="3800" i="1" dirty="0">
                <a:solidFill>
                  <a:srgbClr val="12368C"/>
                </a:solidFill>
                <a:latin typeface="Times New Roman" panose="02020603050405020304" pitchFamily="18" charset="0"/>
                <a:cs typeface="Times New Roman" panose="02020603050405020304" pitchFamily="18" charset="0"/>
              </a:rPr>
              <a:t>engage</a:t>
            </a:r>
          </a:p>
          <a:p>
            <a:pPr algn="r">
              <a:lnSpc>
                <a:spcPts val="4000"/>
              </a:lnSpc>
              <a:defRPr/>
            </a:pPr>
            <a:r>
              <a:rPr lang="fr-CA" sz="3800" dirty="0">
                <a:solidFill>
                  <a:srgbClr val="12368C"/>
                </a:solidFill>
              </a:rPr>
              <a:t>pour le monde</a:t>
            </a:r>
          </a:p>
        </p:txBody>
      </p:sp>
      <p:sp>
        <p:nvSpPr>
          <p:cNvPr id="4" name="ZoneTexte 3">
            <a:extLst>
              <a:ext uri="{FF2B5EF4-FFF2-40B4-BE49-F238E27FC236}">
                <a16:creationId xmlns:a16="http://schemas.microsoft.com/office/drawing/2014/main" id="{06DF9920-60F2-E005-3D0F-9CA5AC1DE04A}"/>
              </a:ext>
            </a:extLst>
          </p:cNvPr>
          <p:cNvSpPr txBox="1">
            <a:spLocks noChangeArrowheads="1"/>
          </p:cNvSpPr>
          <p:nvPr userDrawn="1"/>
        </p:nvSpPr>
        <p:spPr bwMode="auto">
          <a:xfrm>
            <a:off x="8610600" y="6475413"/>
            <a:ext cx="2743200" cy="246062"/>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defRPr/>
            </a:pPr>
            <a:fld id="{C2741515-AB42-46BB-80BB-2047E1C707B0}" type="slidenum">
              <a:rPr lang="fr-CA" altLang="fr-FR" sz="1000" smtClean="0">
                <a:solidFill>
                  <a:srgbClr val="12368C"/>
                </a:solidFill>
              </a:rPr>
              <a:pPr algn="r">
                <a:defRPr/>
              </a:pPr>
              <a:t>‹N°›</a:t>
            </a:fld>
            <a:endParaRPr lang="fr-CA" altLang="fr-FR" sz="1000">
              <a:solidFill>
                <a:srgbClr val="12368C"/>
              </a:solidFill>
            </a:endParaRPr>
          </a:p>
        </p:txBody>
      </p:sp>
      <p:sp>
        <p:nvSpPr>
          <p:cNvPr id="17" name="Espace réservé du texte 14"/>
          <p:cNvSpPr>
            <a:spLocks noGrp="1"/>
          </p:cNvSpPr>
          <p:nvPr>
            <p:ph type="body" sz="quarter" idx="13" hasCustomPrompt="1"/>
          </p:nvPr>
        </p:nvSpPr>
        <p:spPr>
          <a:xfrm>
            <a:off x="1130060" y="2701906"/>
            <a:ext cx="8355821" cy="1436050"/>
          </a:xfrm>
          <a:prstGeom prst="rect">
            <a:avLst/>
          </a:prstGeom>
        </p:spPr>
        <p:txBody>
          <a:bodyPr anchor="b">
            <a:noAutofit/>
          </a:bodyPr>
          <a:lstStyle>
            <a:lvl1pPr marL="0" indent="0" algn="l">
              <a:lnSpc>
                <a:spcPct val="100000"/>
              </a:lnSpc>
              <a:buNone/>
              <a:defRPr sz="6600" i="0">
                <a:solidFill>
                  <a:srgbClr val="12368C"/>
                </a:solidFill>
                <a:latin typeface="+mn-lt"/>
                <a:cs typeface="Times New Roman" panose="02020603050405020304" pitchFamily="18" charset="0"/>
              </a:defRPr>
            </a:lvl1pPr>
            <a:lvl2pPr algn="l">
              <a:defRPr sz="3800"/>
            </a:lvl2pPr>
            <a:lvl3pPr algn="l">
              <a:defRPr sz="3800"/>
            </a:lvl3pPr>
            <a:lvl4pPr algn="l">
              <a:defRPr sz="3800"/>
            </a:lvl4pPr>
            <a:lvl5pPr algn="l">
              <a:defRPr sz="3800"/>
            </a:lvl5pPr>
          </a:lstStyle>
          <a:p>
            <a:pPr lvl="0"/>
            <a:r>
              <a:rPr lang="fr-FR" dirty="0"/>
              <a:t>Modifier le titre de section</a:t>
            </a:r>
          </a:p>
        </p:txBody>
      </p:sp>
      <p:sp>
        <p:nvSpPr>
          <p:cNvPr id="19" name="Espace réservé du texte 24"/>
          <p:cNvSpPr>
            <a:spLocks noGrp="1"/>
          </p:cNvSpPr>
          <p:nvPr>
            <p:ph type="body" sz="quarter" idx="15"/>
          </p:nvPr>
        </p:nvSpPr>
        <p:spPr>
          <a:xfrm>
            <a:off x="1130060" y="4393075"/>
            <a:ext cx="8355821" cy="400050"/>
          </a:xfrm>
          <a:prstGeom prst="rect">
            <a:avLst/>
          </a:prstGeom>
        </p:spPr>
        <p:txBody>
          <a:bodyPr>
            <a:normAutofit/>
          </a:bodyPr>
          <a:lstStyle>
            <a:lvl1pPr marL="0" indent="0">
              <a:buNone/>
              <a:defRPr sz="2000" i="1">
                <a:solidFill>
                  <a:srgbClr val="12368C"/>
                </a:solidFill>
                <a:latin typeface="Times New Roman" panose="02020603050405020304" pitchFamily="18" charset="0"/>
                <a:cs typeface="Times New Roman" panose="02020603050405020304" pitchFamily="18" charset="0"/>
              </a:defRPr>
            </a:lvl1pPr>
          </a:lstStyle>
          <a:p>
            <a:pPr lvl="0"/>
            <a:r>
              <a:rPr lang="fr-FR"/>
              <a:t>Cliquez pour modifier les styles du texte du masque</a:t>
            </a:r>
          </a:p>
        </p:txBody>
      </p:sp>
      <p:pic>
        <p:nvPicPr>
          <p:cNvPr id="6" name="Image 5" descr="Une image contenant Police, Graphique, logo, graphisme&#10;&#10;Description générée automatiquement">
            <a:extLst>
              <a:ext uri="{FF2B5EF4-FFF2-40B4-BE49-F238E27FC236}">
                <a16:creationId xmlns:a16="http://schemas.microsoft.com/office/drawing/2014/main" id="{6FC80756-78C5-F844-22B0-C762237149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24725" y="331428"/>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38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 Bleu foncé">
    <p:spTree>
      <p:nvGrpSpPr>
        <p:cNvPr id="1" name=""/>
        <p:cNvGrpSpPr/>
        <p:nvPr/>
      </p:nvGrpSpPr>
      <p:grpSpPr>
        <a:xfrm>
          <a:off x="0" y="0"/>
          <a:ext cx="0" cy="0"/>
          <a:chOff x="0" y="0"/>
          <a:chExt cx="0" cy="0"/>
        </a:xfrm>
      </p:grpSpPr>
      <p:pic>
        <p:nvPicPr>
          <p:cNvPr id="4" name="Image 1">
            <a:extLst>
              <a:ext uri="{FF2B5EF4-FFF2-40B4-BE49-F238E27FC236}">
                <a16:creationId xmlns:a16="http://schemas.microsoft.com/office/drawing/2014/main" id="{C4A06D19-6CE9-A3FE-3F6C-7B2B4F727C9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838200" y="365125"/>
            <a:ext cx="10515600" cy="1325563"/>
          </a:xfrm>
          <a:prstGeom prst="rect">
            <a:avLst/>
          </a:prstGeom>
        </p:spPr>
        <p:txBody>
          <a:bodyPr/>
          <a:lstStyle>
            <a:lvl1pPr>
              <a:defRPr>
                <a:solidFill>
                  <a:srgbClr val="A9CDE4"/>
                </a:solidFill>
                <a:latin typeface="+mn-lt"/>
              </a:defRPr>
            </a:lvl1pPr>
          </a:lstStyle>
          <a:p>
            <a:r>
              <a:rPr lang="fr-FR"/>
              <a:t>Modifiez le style du titre</a:t>
            </a:r>
            <a:endParaRPr lang="fr-CA" dirty="0"/>
          </a:p>
        </p:txBody>
      </p:sp>
      <p:sp>
        <p:nvSpPr>
          <p:cNvPr id="3" name="Espace réservé du contenu 2"/>
          <p:cNvSpPr>
            <a:spLocks noGrp="1"/>
          </p:cNvSpPr>
          <p:nvPr>
            <p:ph idx="1"/>
          </p:nvPr>
        </p:nvSpPr>
        <p:spPr>
          <a:xfrm>
            <a:off x="838200" y="1825625"/>
            <a:ext cx="10515600" cy="4351338"/>
          </a:xfrm>
          <a:prstGeom prst="rect">
            <a:avLst/>
          </a:prstGeom>
        </p:spPr>
        <p:txBody>
          <a:bodyPr/>
          <a:lstStyle>
            <a:lvl1pPr>
              <a:defRPr>
                <a:solidFill>
                  <a:srgbClr val="A9CDE4"/>
                </a:solidFill>
              </a:defRPr>
            </a:lvl1pPr>
            <a:lvl2pPr>
              <a:defRPr>
                <a:solidFill>
                  <a:srgbClr val="A9CDE4"/>
                </a:solidFill>
              </a:defRPr>
            </a:lvl2pPr>
            <a:lvl3pPr>
              <a:defRPr>
                <a:solidFill>
                  <a:srgbClr val="A9CDE4"/>
                </a:solidFill>
              </a:defRPr>
            </a:lvl3pPr>
            <a:lvl4pPr>
              <a:defRPr>
                <a:solidFill>
                  <a:srgbClr val="A9CDE4"/>
                </a:solidFill>
              </a:defRPr>
            </a:lvl4pPr>
            <a:lvl5pPr>
              <a:defRPr>
                <a:solidFill>
                  <a:srgbClr val="A9CDE4"/>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dirty="0"/>
          </a:p>
        </p:txBody>
      </p:sp>
      <p:pic>
        <p:nvPicPr>
          <p:cNvPr id="5" name="Image 4" descr="Une image contenant Police, Graphique, logo, symbole&#10;&#10;Description générée automatiquement">
            <a:extLst>
              <a:ext uri="{FF2B5EF4-FFF2-40B4-BE49-F238E27FC236}">
                <a16:creationId xmlns:a16="http://schemas.microsoft.com/office/drawing/2014/main" id="{E8396D87-335B-693F-E7C9-7118441FC14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560529" y="365125"/>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065833"/>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et contenu - blanc">
    <p:spTree>
      <p:nvGrpSpPr>
        <p:cNvPr id="1" name=""/>
        <p:cNvGrpSpPr/>
        <p:nvPr/>
      </p:nvGrpSpPr>
      <p:grpSpPr>
        <a:xfrm>
          <a:off x="0" y="0"/>
          <a:ext cx="0" cy="0"/>
          <a:chOff x="0" y="0"/>
          <a:chExt cx="0" cy="0"/>
        </a:xfrm>
      </p:grpSpPr>
      <p:sp>
        <p:nvSpPr>
          <p:cNvPr id="2" name="Titre 1"/>
          <p:cNvSpPr>
            <a:spLocks noGrp="1"/>
          </p:cNvSpPr>
          <p:nvPr>
            <p:ph type="title"/>
          </p:nvPr>
        </p:nvSpPr>
        <p:spPr>
          <a:xfrm>
            <a:off x="838200" y="681037"/>
            <a:ext cx="10515600" cy="1009651"/>
          </a:xfrm>
          <a:prstGeom prst="rect">
            <a:avLst/>
          </a:prstGeom>
        </p:spPr>
        <p:txBody>
          <a:bodyPr/>
          <a:lstStyle>
            <a:lvl1pPr>
              <a:defRPr>
                <a:solidFill>
                  <a:srgbClr val="000000"/>
                </a:solidFill>
                <a:latin typeface="+mn-lt"/>
              </a:defRPr>
            </a:lvl1pPr>
          </a:lstStyle>
          <a:p>
            <a:r>
              <a:rPr lang="fr-FR" dirty="0"/>
              <a:t>Modifiez le style du titre</a:t>
            </a:r>
            <a:endParaRPr lang="fr-CA" dirty="0"/>
          </a:p>
        </p:txBody>
      </p:sp>
      <p:sp>
        <p:nvSpPr>
          <p:cNvPr id="3" name="Espace réservé du contenu 2"/>
          <p:cNvSpPr>
            <a:spLocks noGrp="1"/>
          </p:cNvSpPr>
          <p:nvPr>
            <p:ph idx="1"/>
          </p:nvPr>
        </p:nvSpPr>
        <p:spPr>
          <a:xfrm>
            <a:off x="838200" y="1825625"/>
            <a:ext cx="10515600" cy="4351338"/>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pic>
        <p:nvPicPr>
          <p:cNvPr id="6" name="Graphique 5">
            <a:extLst>
              <a:ext uri="{FF2B5EF4-FFF2-40B4-BE49-F238E27FC236}">
                <a16:creationId xmlns:a16="http://schemas.microsoft.com/office/drawing/2014/main" id="{3649D0CD-28DA-443B-19EE-D03860B5DE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92451" y="236155"/>
            <a:ext cx="1145707" cy="432448"/>
          </a:xfrm>
          <a:prstGeom prst="rect">
            <a:avLst/>
          </a:prstGeom>
        </p:spPr>
      </p:pic>
      <p:sp>
        <p:nvSpPr>
          <p:cNvPr id="7" name="Espace réservé du pied de page 3">
            <a:extLst>
              <a:ext uri="{FF2B5EF4-FFF2-40B4-BE49-F238E27FC236}">
                <a16:creationId xmlns:a16="http://schemas.microsoft.com/office/drawing/2014/main" id="{4F7D0D92-A747-1C2E-25D7-1541D7AFDDB2}"/>
              </a:ext>
            </a:extLst>
          </p:cNvPr>
          <p:cNvSpPr txBox="1">
            <a:spLocks/>
          </p:cNvSpPr>
          <p:nvPr userDrawn="1"/>
        </p:nvSpPr>
        <p:spPr>
          <a:xfrm>
            <a:off x="0" y="6521579"/>
            <a:ext cx="12192000" cy="231646"/>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267" b="1" i="0" kern="1200" baseline="0">
                <a:solidFill>
                  <a:schemeClr val="accent6"/>
                </a:solidFill>
                <a:latin typeface="Overpass" pitchFamily="2" charset="77"/>
                <a:ea typeface="+mn-ea"/>
                <a:cs typeface="+mn-cs"/>
              </a:defRPr>
            </a:lvl1pPr>
            <a:lvl2pPr marL="0" indent="0" algn="l" defTabSz="914400" rtl="0" eaLnBrk="1" latinLnBrk="0" hangingPunct="1">
              <a:lnSpc>
                <a:spcPct val="90000"/>
              </a:lnSpc>
              <a:spcBef>
                <a:spcPts val="5"/>
              </a:spcBef>
              <a:buFontTx/>
              <a:buNone/>
              <a:defRPr sz="2133" kern="1200" baseline="0">
                <a:solidFill>
                  <a:schemeClr val="tx1"/>
                </a:solidFill>
                <a:latin typeface="Overpass Light" pitchFamily="2" charset="77"/>
                <a:ea typeface="+mn-ea"/>
                <a:cs typeface="+mn-cs"/>
              </a:defRPr>
            </a:lvl2pPr>
            <a:lvl3pPr marL="1219170" indent="0" algn="l" defTabSz="914400" rtl="0" eaLnBrk="1" latinLnBrk="0" hangingPunct="1">
              <a:lnSpc>
                <a:spcPct val="90000"/>
              </a:lnSpc>
              <a:spcBef>
                <a:spcPts val="500"/>
              </a:spcBef>
              <a:buFontTx/>
              <a:buNone/>
              <a:defRPr sz="2133" kern="1200" baseline="0">
                <a:solidFill>
                  <a:schemeClr val="tx1"/>
                </a:solidFill>
                <a:latin typeface="Overpass" pitchFamily="2" charset="77"/>
                <a:ea typeface="+mn-ea"/>
                <a:cs typeface="+mn-cs"/>
              </a:defRPr>
            </a:lvl3pPr>
            <a:lvl4pPr marL="1828754" indent="0" algn="l" defTabSz="914400" rtl="0" eaLnBrk="1" latinLnBrk="0" hangingPunct="1">
              <a:lnSpc>
                <a:spcPct val="90000"/>
              </a:lnSpc>
              <a:spcBef>
                <a:spcPts val="500"/>
              </a:spcBef>
              <a:buFontTx/>
              <a:buNone/>
              <a:defRPr sz="2133" kern="1200" baseline="0">
                <a:solidFill>
                  <a:schemeClr val="tx1"/>
                </a:solidFill>
                <a:latin typeface="Overpass" pitchFamily="2" charset="77"/>
                <a:ea typeface="+mn-ea"/>
                <a:cs typeface="+mn-cs"/>
              </a:defRPr>
            </a:lvl4pPr>
            <a:lvl5pPr marL="2438339" indent="0" algn="l" defTabSz="914400" rtl="0" eaLnBrk="1" latinLnBrk="0" hangingPunct="1">
              <a:lnSpc>
                <a:spcPct val="90000"/>
              </a:lnSpc>
              <a:spcBef>
                <a:spcPts val="500"/>
              </a:spcBef>
              <a:buFontTx/>
              <a:buNone/>
              <a:defRPr sz="2133" kern="1200" baseline="0">
                <a:solidFill>
                  <a:schemeClr val="tx1"/>
                </a:solidFill>
                <a:latin typeface="Overpas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fr-CA" sz="1000" b="0" dirty="0">
                <a:solidFill>
                  <a:srgbClr val="FF6D28"/>
                </a:solidFill>
                <a:latin typeface="+mn-lt"/>
              </a:rPr>
              <a:t>Université du Québec à Rimouski - On s'engage pour le monde</a:t>
            </a:r>
          </a:p>
        </p:txBody>
      </p:sp>
    </p:spTree>
    <p:extLst>
      <p:ext uri="{BB962C8B-B14F-4D97-AF65-F5344CB8AC3E}">
        <p14:creationId xmlns:p14="http://schemas.microsoft.com/office/powerpoint/2010/main" val="9430725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049230C-DFD6-F5C7-832E-647AB6A4A6C3}"/>
              </a:ext>
            </a:extLst>
          </p:cNvPr>
          <p:cNvSpPr txBox="1">
            <a:spLocks noChangeArrowheads="1"/>
          </p:cNvSpPr>
          <p:nvPr userDrawn="1"/>
        </p:nvSpPr>
        <p:spPr bwMode="auto">
          <a:xfrm>
            <a:off x="8610600" y="6475413"/>
            <a:ext cx="2743200" cy="246062"/>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defRPr/>
            </a:pPr>
            <a:fld id="{B764F484-4735-4E09-8758-0E2E3E22DB18}" type="slidenum">
              <a:rPr lang="fr-CA" altLang="fr-FR" sz="1000" smtClean="0">
                <a:solidFill>
                  <a:srgbClr val="12368C"/>
                </a:solidFill>
              </a:rPr>
              <a:pPr algn="r">
                <a:defRPr/>
              </a:pPr>
              <a:t>‹N°›</a:t>
            </a:fld>
            <a:endParaRPr lang="fr-CA" altLang="fr-FR" sz="1000">
              <a:solidFill>
                <a:srgbClr val="12368C"/>
              </a:solidFill>
            </a:endParaRPr>
          </a:p>
        </p:txBody>
      </p:sp>
      <p:pic>
        <p:nvPicPr>
          <p:cNvPr id="3" name="Image 2" descr="Une image contenant Police, Graphique, logo, graphisme&#10;&#10;Description générée automatiquement">
            <a:extLst>
              <a:ext uri="{FF2B5EF4-FFF2-40B4-BE49-F238E27FC236}">
                <a16:creationId xmlns:a16="http://schemas.microsoft.com/office/drawing/2014/main" id="{84BD440A-625E-CCC7-12D0-A39821528D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06969" y="372688"/>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Espace réservé du texte 14"/>
          <p:cNvSpPr>
            <a:spLocks noGrp="1"/>
          </p:cNvSpPr>
          <p:nvPr>
            <p:ph type="body" sz="quarter" idx="18"/>
          </p:nvPr>
        </p:nvSpPr>
        <p:spPr>
          <a:xfrm>
            <a:off x="799470" y="1012349"/>
            <a:ext cx="11029903" cy="498475"/>
          </a:xfrm>
          <a:prstGeom prst="rect">
            <a:avLst/>
          </a:prstGeom>
        </p:spPr>
        <p:txBody>
          <a:bodyPr/>
          <a:lstStyle>
            <a:lvl1pPr marL="0" indent="0">
              <a:buNone/>
              <a:defRPr sz="3800">
                <a:solidFill>
                  <a:srgbClr val="12368C"/>
                </a:solidFill>
              </a:defRPr>
            </a:lvl1pPr>
          </a:lstStyle>
          <a:p>
            <a:pPr lvl="0"/>
            <a:r>
              <a:rPr lang="fr-FR"/>
              <a:t>Cliquez pour modifier les styles du texte du masque</a:t>
            </a:r>
          </a:p>
        </p:txBody>
      </p:sp>
      <p:sp>
        <p:nvSpPr>
          <p:cNvPr id="4" name="Espace réservé du contenu 2"/>
          <p:cNvSpPr>
            <a:spLocks noGrp="1"/>
          </p:cNvSpPr>
          <p:nvPr>
            <p:ph idx="1"/>
          </p:nvPr>
        </p:nvSpPr>
        <p:spPr>
          <a:xfrm>
            <a:off x="838199" y="2067344"/>
            <a:ext cx="5036389" cy="3560546"/>
          </a:xfrm>
          <a:prstGeom prst="rect">
            <a:avLst/>
          </a:prstGeom>
        </p:spPr>
        <p:txBody>
          <a:bodyPr/>
          <a:lstStyle>
            <a:lvl1pPr marL="0" indent="0">
              <a:buNone/>
              <a:defRPr/>
            </a:lvl1pPr>
          </a:lstStyle>
          <a:p>
            <a:pPr lvl="0"/>
            <a:r>
              <a:rPr lang="fr-FR"/>
              <a:t>Cliquez pour modifier les styles du texte du masque</a:t>
            </a:r>
          </a:p>
        </p:txBody>
      </p:sp>
      <p:sp>
        <p:nvSpPr>
          <p:cNvPr id="5" name="Espace réservé du contenu 2"/>
          <p:cNvSpPr>
            <a:spLocks noGrp="1"/>
          </p:cNvSpPr>
          <p:nvPr>
            <p:ph idx="19"/>
          </p:nvPr>
        </p:nvSpPr>
        <p:spPr>
          <a:xfrm>
            <a:off x="6230098" y="2067344"/>
            <a:ext cx="5036389" cy="3560546"/>
          </a:xfrm>
          <a:prstGeom prst="rect">
            <a:avLst/>
          </a:prstGeom>
        </p:spPr>
        <p:txBody>
          <a:bodyPr/>
          <a:lstStyle>
            <a:lvl1pPr marL="0" indent="0">
              <a:buNone/>
              <a:defRPr/>
            </a:lvl1pPr>
          </a:lstStyle>
          <a:p>
            <a:pPr lvl="0"/>
            <a:r>
              <a:rPr lang="fr-FR"/>
              <a:t>Cliquez pour modifier les styles du texte du masque</a:t>
            </a:r>
          </a:p>
        </p:txBody>
      </p:sp>
    </p:spTree>
    <p:extLst>
      <p:ext uri="{BB962C8B-B14F-4D97-AF65-F5344CB8AC3E}">
        <p14:creationId xmlns:p14="http://schemas.microsoft.com/office/powerpoint/2010/main" val="2325657350"/>
      </p:ext>
    </p:extLst>
  </p:cSld>
  <p:clrMapOvr>
    <a:masterClrMapping/>
  </p:clrMapOvr>
  <p:transition spd="slow"/>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D6BE62B-8BC0-36D9-ED08-1E7ACCAAED9A}"/>
              </a:ext>
            </a:extLst>
          </p:cNvPr>
          <p:cNvSpPr txBox="1">
            <a:spLocks noChangeArrowheads="1"/>
          </p:cNvSpPr>
          <p:nvPr userDrawn="1"/>
        </p:nvSpPr>
        <p:spPr bwMode="auto">
          <a:xfrm>
            <a:off x="8610600" y="6475413"/>
            <a:ext cx="2743200" cy="246062"/>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defRPr/>
            </a:pPr>
            <a:fld id="{FA807DB6-326C-499D-9113-7DCB9FB557D7}" type="slidenum">
              <a:rPr lang="fr-CA" altLang="fr-FR" sz="1000" smtClean="0">
                <a:solidFill>
                  <a:srgbClr val="12368C"/>
                </a:solidFill>
              </a:rPr>
              <a:pPr algn="r">
                <a:defRPr/>
              </a:pPr>
              <a:t>‹N°›</a:t>
            </a:fld>
            <a:endParaRPr lang="fr-CA" altLang="fr-FR" sz="1000">
              <a:solidFill>
                <a:srgbClr val="12368C"/>
              </a:solidFill>
            </a:endParaRPr>
          </a:p>
        </p:txBody>
      </p:sp>
      <p:pic>
        <p:nvPicPr>
          <p:cNvPr id="3" name="Image 2" descr="Une image contenant Police, Graphique, logo, graphisme&#10;&#10;Description générée automatiquement">
            <a:extLst>
              <a:ext uri="{FF2B5EF4-FFF2-40B4-BE49-F238E27FC236}">
                <a16:creationId xmlns:a16="http://schemas.microsoft.com/office/drawing/2014/main" id="{59018E0A-E057-7C55-6855-2C03979BB0B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24724" y="359287"/>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Espace réservé du texte 14"/>
          <p:cNvSpPr>
            <a:spLocks noGrp="1"/>
          </p:cNvSpPr>
          <p:nvPr>
            <p:ph type="body" sz="quarter" idx="21"/>
          </p:nvPr>
        </p:nvSpPr>
        <p:spPr>
          <a:xfrm>
            <a:off x="799471" y="2107461"/>
            <a:ext cx="5204514" cy="360000"/>
          </a:xfrm>
          <a:prstGeom prst="rect">
            <a:avLst/>
          </a:prstGeom>
        </p:spPr>
        <p:txBody>
          <a:bodyPr/>
          <a:lstStyle>
            <a:lvl1pPr marL="0" indent="0">
              <a:buNone/>
              <a:defRPr sz="2400" i="1">
                <a:solidFill>
                  <a:srgbClr val="12368C"/>
                </a:solidFill>
                <a:latin typeface="Times New Roman" panose="02020603050405020304" pitchFamily="18" charset="0"/>
                <a:cs typeface="Times New Roman" panose="02020603050405020304" pitchFamily="18" charset="0"/>
              </a:defRPr>
            </a:lvl1pPr>
          </a:lstStyle>
          <a:p>
            <a:pPr lvl="0"/>
            <a:r>
              <a:rPr lang="fr-FR"/>
              <a:t>Cliquez pour modifier les styles du texte du masque</a:t>
            </a:r>
          </a:p>
        </p:txBody>
      </p:sp>
      <p:sp>
        <p:nvSpPr>
          <p:cNvPr id="20" name="Espace réservé du texte 14"/>
          <p:cNvSpPr>
            <a:spLocks noGrp="1"/>
          </p:cNvSpPr>
          <p:nvPr>
            <p:ph type="body" sz="quarter" idx="23"/>
          </p:nvPr>
        </p:nvSpPr>
        <p:spPr>
          <a:xfrm>
            <a:off x="799471" y="2610266"/>
            <a:ext cx="5204514" cy="3560547"/>
          </a:xfrm>
          <a:prstGeom prst="rect">
            <a:avLst/>
          </a:prstGeom>
        </p:spPr>
        <p:txBody>
          <a:bodyPr/>
          <a:lstStyle>
            <a:lvl1pPr marL="0" indent="0">
              <a:lnSpc>
                <a:spcPts val="1500"/>
              </a:lnSpc>
              <a:buFont typeface="Arial" panose="020B0604020202020204" pitchFamily="34" charset="0"/>
              <a:buNone/>
              <a:defRPr sz="1800">
                <a:solidFill>
                  <a:srgbClr val="12368C"/>
                </a:solidFill>
              </a:defRPr>
            </a:lvl1pPr>
            <a:lvl2pPr marL="685800" indent="-228600">
              <a:lnSpc>
                <a:spcPts val="1500"/>
              </a:lnSpc>
              <a:buFont typeface="Courier New" panose="02070309020205020404" pitchFamily="49" charset="0"/>
              <a:buChar char="o"/>
              <a:defRPr sz="1800">
                <a:solidFill>
                  <a:srgbClr val="12368C"/>
                </a:solidFill>
              </a:defRPr>
            </a:lvl2pPr>
            <a:lvl3pPr marL="1200150" indent="-285750">
              <a:lnSpc>
                <a:spcPts val="1500"/>
              </a:lnSpc>
              <a:buFont typeface="Wingdings" panose="05000000000000000000" pitchFamily="2" charset="2"/>
              <a:buChar char="§"/>
              <a:defRPr sz="1400">
                <a:solidFill>
                  <a:srgbClr val="12368C"/>
                </a:solidFill>
              </a:defRPr>
            </a:lvl3pPr>
          </a:lstStyle>
          <a:p>
            <a:pPr lvl="0"/>
            <a:r>
              <a:rPr lang="fr-FR"/>
              <a:t>Cliquez pour modifier les styles du texte du masque</a:t>
            </a:r>
          </a:p>
          <a:p>
            <a:pPr lvl="1"/>
            <a:r>
              <a:rPr lang="fr-FR"/>
              <a:t>Deuxième niveau</a:t>
            </a:r>
          </a:p>
          <a:p>
            <a:pPr lvl="2"/>
            <a:r>
              <a:rPr lang="fr-FR"/>
              <a:t>Troisième niveau</a:t>
            </a:r>
          </a:p>
        </p:txBody>
      </p:sp>
      <p:sp>
        <p:nvSpPr>
          <p:cNvPr id="21" name="Espace réservé du texte 14"/>
          <p:cNvSpPr>
            <a:spLocks noGrp="1"/>
          </p:cNvSpPr>
          <p:nvPr>
            <p:ph type="body" sz="quarter" idx="18"/>
          </p:nvPr>
        </p:nvSpPr>
        <p:spPr>
          <a:xfrm>
            <a:off x="799470" y="1012349"/>
            <a:ext cx="11029903" cy="498475"/>
          </a:xfrm>
          <a:prstGeom prst="rect">
            <a:avLst/>
          </a:prstGeom>
        </p:spPr>
        <p:txBody>
          <a:bodyPr/>
          <a:lstStyle>
            <a:lvl1pPr marL="0" indent="0">
              <a:buNone/>
              <a:defRPr sz="3800">
                <a:solidFill>
                  <a:srgbClr val="12368C"/>
                </a:solidFill>
              </a:defRPr>
            </a:lvl1pPr>
          </a:lstStyle>
          <a:p>
            <a:pPr lvl="0"/>
            <a:r>
              <a:rPr lang="fr-FR"/>
              <a:t>Cliquez pour modifier les styles du texte du masque</a:t>
            </a:r>
          </a:p>
        </p:txBody>
      </p:sp>
      <p:sp>
        <p:nvSpPr>
          <p:cNvPr id="7" name="Espace réservé du texte 14"/>
          <p:cNvSpPr>
            <a:spLocks noGrp="1"/>
          </p:cNvSpPr>
          <p:nvPr>
            <p:ph type="body" sz="quarter" idx="24"/>
          </p:nvPr>
        </p:nvSpPr>
        <p:spPr>
          <a:xfrm>
            <a:off x="6377886" y="2610266"/>
            <a:ext cx="5204514" cy="3560547"/>
          </a:xfrm>
          <a:prstGeom prst="rect">
            <a:avLst/>
          </a:prstGeom>
        </p:spPr>
        <p:txBody>
          <a:bodyPr/>
          <a:lstStyle>
            <a:lvl1pPr marL="0" indent="0">
              <a:lnSpc>
                <a:spcPts val="1500"/>
              </a:lnSpc>
              <a:buFont typeface="Arial" panose="020B0604020202020204" pitchFamily="34" charset="0"/>
              <a:buNone/>
              <a:defRPr sz="1800">
                <a:solidFill>
                  <a:srgbClr val="12368C"/>
                </a:solidFill>
              </a:defRPr>
            </a:lvl1pPr>
            <a:lvl2pPr marL="685800" indent="-228600">
              <a:lnSpc>
                <a:spcPts val="1500"/>
              </a:lnSpc>
              <a:buFont typeface="Courier New" panose="02070309020205020404" pitchFamily="49" charset="0"/>
              <a:buChar char="o"/>
              <a:defRPr sz="1800">
                <a:solidFill>
                  <a:srgbClr val="12368C"/>
                </a:solidFill>
              </a:defRPr>
            </a:lvl2pPr>
            <a:lvl3pPr marL="1200150" indent="-285750">
              <a:lnSpc>
                <a:spcPts val="1500"/>
              </a:lnSpc>
              <a:buFont typeface="Wingdings" panose="05000000000000000000" pitchFamily="2" charset="2"/>
              <a:buChar char="§"/>
              <a:defRPr sz="1400">
                <a:solidFill>
                  <a:srgbClr val="12368C"/>
                </a:solidFill>
              </a:defRPr>
            </a:lvl3pPr>
          </a:lstStyle>
          <a:p>
            <a:pPr lvl="0"/>
            <a:r>
              <a:rPr lang="fr-FR"/>
              <a:t>Cliquez pour modifier les styles du texte du masque</a:t>
            </a:r>
          </a:p>
          <a:p>
            <a:pPr lvl="1"/>
            <a:r>
              <a:rPr lang="fr-FR"/>
              <a:t>Deuxième niveau</a:t>
            </a:r>
          </a:p>
          <a:p>
            <a:pPr lvl="2"/>
            <a:r>
              <a:rPr lang="fr-FR"/>
              <a:t>Troisième niveau</a:t>
            </a:r>
          </a:p>
        </p:txBody>
      </p:sp>
      <p:sp>
        <p:nvSpPr>
          <p:cNvPr id="8" name="Espace réservé du texte 14"/>
          <p:cNvSpPr>
            <a:spLocks noGrp="1"/>
          </p:cNvSpPr>
          <p:nvPr>
            <p:ph type="body" sz="quarter" idx="25"/>
          </p:nvPr>
        </p:nvSpPr>
        <p:spPr>
          <a:xfrm>
            <a:off x="6377886" y="2107461"/>
            <a:ext cx="5204514" cy="360000"/>
          </a:xfrm>
          <a:prstGeom prst="rect">
            <a:avLst/>
          </a:prstGeom>
        </p:spPr>
        <p:txBody>
          <a:bodyPr/>
          <a:lstStyle>
            <a:lvl1pPr marL="0" indent="0">
              <a:buNone/>
              <a:defRPr sz="2400" i="1">
                <a:solidFill>
                  <a:srgbClr val="12368C"/>
                </a:solidFill>
                <a:latin typeface="Times New Roman" panose="02020603050405020304" pitchFamily="18" charset="0"/>
                <a:cs typeface="Times New Roman" panose="02020603050405020304" pitchFamily="18" charset="0"/>
              </a:defRPr>
            </a:lvl1pPr>
          </a:lstStyle>
          <a:p>
            <a:pPr lvl="0"/>
            <a:r>
              <a:rPr lang="fr-FR"/>
              <a:t>Cliquez pour modifier les styles du texte du masque</a:t>
            </a:r>
          </a:p>
        </p:txBody>
      </p:sp>
    </p:spTree>
    <p:extLst>
      <p:ext uri="{BB962C8B-B14F-4D97-AF65-F5344CB8AC3E}">
        <p14:creationId xmlns:p14="http://schemas.microsoft.com/office/powerpoint/2010/main" val="1428654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15" name="Espace réservé du texte 14"/>
          <p:cNvSpPr>
            <a:spLocks noGrp="1"/>
          </p:cNvSpPr>
          <p:nvPr>
            <p:ph type="body" sz="quarter" idx="18"/>
          </p:nvPr>
        </p:nvSpPr>
        <p:spPr>
          <a:xfrm>
            <a:off x="362626" y="839788"/>
            <a:ext cx="9778324" cy="498475"/>
          </a:xfrm>
          <a:prstGeom prst="rect">
            <a:avLst/>
          </a:prstGeom>
        </p:spPr>
        <p:txBody>
          <a:bodyPr/>
          <a:lstStyle>
            <a:lvl1pPr marL="0" indent="0">
              <a:buNone/>
              <a:defRPr sz="3800">
                <a:solidFill>
                  <a:srgbClr val="000000"/>
                </a:solidFill>
              </a:defRPr>
            </a:lvl1pPr>
          </a:lstStyle>
          <a:p>
            <a:pPr lvl="0"/>
            <a:r>
              <a:rPr lang="fr-FR" dirty="0"/>
              <a:t>Cliquez pour modifier les styles du texte du masque</a:t>
            </a:r>
          </a:p>
        </p:txBody>
      </p:sp>
      <p:sp>
        <p:nvSpPr>
          <p:cNvPr id="3" name="Espace réservé du pied de page 3">
            <a:extLst>
              <a:ext uri="{FF2B5EF4-FFF2-40B4-BE49-F238E27FC236}">
                <a16:creationId xmlns:a16="http://schemas.microsoft.com/office/drawing/2014/main" id="{43E72F10-43D2-77FD-006B-D07960103326}"/>
              </a:ext>
            </a:extLst>
          </p:cNvPr>
          <p:cNvSpPr txBox="1">
            <a:spLocks/>
          </p:cNvSpPr>
          <p:nvPr userDrawn="1"/>
        </p:nvSpPr>
        <p:spPr>
          <a:xfrm>
            <a:off x="0" y="6521579"/>
            <a:ext cx="12192000" cy="231646"/>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267" b="1" i="0" kern="1200" baseline="0">
                <a:solidFill>
                  <a:schemeClr val="accent6"/>
                </a:solidFill>
                <a:latin typeface="Overpass" pitchFamily="2" charset="77"/>
                <a:ea typeface="+mn-ea"/>
                <a:cs typeface="+mn-cs"/>
              </a:defRPr>
            </a:lvl1pPr>
            <a:lvl2pPr marL="0" indent="0" algn="l" defTabSz="914400" rtl="0" eaLnBrk="1" latinLnBrk="0" hangingPunct="1">
              <a:lnSpc>
                <a:spcPct val="90000"/>
              </a:lnSpc>
              <a:spcBef>
                <a:spcPts val="5"/>
              </a:spcBef>
              <a:buFontTx/>
              <a:buNone/>
              <a:defRPr sz="2133" kern="1200" baseline="0">
                <a:solidFill>
                  <a:schemeClr val="tx1"/>
                </a:solidFill>
                <a:latin typeface="Overpass Light" pitchFamily="2" charset="77"/>
                <a:ea typeface="+mn-ea"/>
                <a:cs typeface="+mn-cs"/>
              </a:defRPr>
            </a:lvl2pPr>
            <a:lvl3pPr marL="1219170" indent="0" algn="l" defTabSz="914400" rtl="0" eaLnBrk="1" latinLnBrk="0" hangingPunct="1">
              <a:lnSpc>
                <a:spcPct val="90000"/>
              </a:lnSpc>
              <a:spcBef>
                <a:spcPts val="500"/>
              </a:spcBef>
              <a:buFontTx/>
              <a:buNone/>
              <a:defRPr sz="2133" kern="1200" baseline="0">
                <a:solidFill>
                  <a:schemeClr val="tx1"/>
                </a:solidFill>
                <a:latin typeface="Overpass" pitchFamily="2" charset="77"/>
                <a:ea typeface="+mn-ea"/>
                <a:cs typeface="+mn-cs"/>
              </a:defRPr>
            </a:lvl3pPr>
            <a:lvl4pPr marL="1828754" indent="0" algn="l" defTabSz="914400" rtl="0" eaLnBrk="1" latinLnBrk="0" hangingPunct="1">
              <a:lnSpc>
                <a:spcPct val="90000"/>
              </a:lnSpc>
              <a:spcBef>
                <a:spcPts val="500"/>
              </a:spcBef>
              <a:buFontTx/>
              <a:buNone/>
              <a:defRPr sz="2133" kern="1200" baseline="0">
                <a:solidFill>
                  <a:schemeClr val="tx1"/>
                </a:solidFill>
                <a:latin typeface="Overpass" pitchFamily="2" charset="77"/>
                <a:ea typeface="+mn-ea"/>
                <a:cs typeface="+mn-cs"/>
              </a:defRPr>
            </a:lvl4pPr>
            <a:lvl5pPr marL="2438339" indent="0" algn="l" defTabSz="914400" rtl="0" eaLnBrk="1" latinLnBrk="0" hangingPunct="1">
              <a:lnSpc>
                <a:spcPct val="90000"/>
              </a:lnSpc>
              <a:spcBef>
                <a:spcPts val="500"/>
              </a:spcBef>
              <a:buFontTx/>
              <a:buNone/>
              <a:defRPr sz="2133" kern="1200" baseline="0">
                <a:solidFill>
                  <a:schemeClr val="tx1"/>
                </a:solidFill>
                <a:latin typeface="Overpas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fr-CA" sz="1000" b="0" dirty="0">
                <a:solidFill>
                  <a:srgbClr val="FF6D28"/>
                </a:solidFill>
                <a:latin typeface="+mn-lt"/>
              </a:rPr>
              <a:t>Université du Québec à Rimouski - On s'engage pour le monde</a:t>
            </a:r>
          </a:p>
        </p:txBody>
      </p:sp>
      <p:pic>
        <p:nvPicPr>
          <p:cNvPr id="5" name="Graphique 4">
            <a:extLst>
              <a:ext uri="{FF2B5EF4-FFF2-40B4-BE49-F238E27FC236}">
                <a16:creationId xmlns:a16="http://schemas.microsoft.com/office/drawing/2014/main" id="{A69A3647-5ADD-51BF-CCB5-CC3BEE2E1A8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92451" y="236155"/>
            <a:ext cx="1145707" cy="432448"/>
          </a:xfrm>
          <a:prstGeom prst="rect">
            <a:avLst/>
          </a:prstGeom>
        </p:spPr>
      </p:pic>
    </p:spTree>
    <p:extLst>
      <p:ext uri="{BB962C8B-B14F-4D97-AF65-F5344CB8AC3E}">
        <p14:creationId xmlns:p14="http://schemas.microsoft.com/office/powerpoint/2010/main" val="1258168165"/>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pic>
        <p:nvPicPr>
          <p:cNvPr id="2" name="Image 1" descr="Une image contenant Police, Graphique, logo, graphisme&#10;&#10;Description générée automatiquement">
            <a:extLst>
              <a:ext uri="{FF2B5EF4-FFF2-40B4-BE49-F238E27FC236}">
                <a16:creationId xmlns:a16="http://schemas.microsoft.com/office/drawing/2014/main" id="{476A3D4A-18AA-33A3-C3E9-E994AFCA254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498091" y="325315"/>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65830BD4-800F-FBC3-1341-6C32C0DBAD16}"/>
              </a:ext>
            </a:extLst>
          </p:cNvPr>
          <p:cNvSpPr txBox="1">
            <a:spLocks noChangeArrowheads="1"/>
          </p:cNvSpPr>
          <p:nvPr userDrawn="1"/>
        </p:nvSpPr>
        <p:spPr bwMode="auto">
          <a:xfrm>
            <a:off x="8610600" y="6475413"/>
            <a:ext cx="2743200" cy="246062"/>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defRPr/>
            </a:pPr>
            <a:fld id="{6C545DCB-B842-449A-B0D1-49EB1DBFAF5F}" type="slidenum">
              <a:rPr lang="fr-CA" altLang="fr-FR" sz="1000" smtClean="0">
                <a:solidFill>
                  <a:srgbClr val="12368C"/>
                </a:solidFill>
              </a:rPr>
              <a:pPr algn="r">
                <a:defRPr/>
              </a:pPr>
              <a:t>‹N°›</a:t>
            </a:fld>
            <a:endParaRPr lang="fr-CA" altLang="fr-FR" sz="1000">
              <a:solidFill>
                <a:srgbClr val="12368C"/>
              </a:solidFill>
            </a:endParaRPr>
          </a:p>
        </p:txBody>
      </p:sp>
    </p:spTree>
    <p:extLst>
      <p:ext uri="{BB962C8B-B14F-4D97-AF65-F5344CB8AC3E}">
        <p14:creationId xmlns:p14="http://schemas.microsoft.com/office/powerpoint/2010/main" val="3020880958"/>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u avec légende - Bleu foncé">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2ED917-524D-B1DE-2F35-7373A9788B03}"/>
              </a:ext>
            </a:extLst>
          </p:cNvPr>
          <p:cNvSpPr/>
          <p:nvPr userDrawn="1"/>
        </p:nvSpPr>
        <p:spPr>
          <a:xfrm>
            <a:off x="0" y="0"/>
            <a:ext cx="473551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6" name="Espace réservé du texte 14"/>
          <p:cNvSpPr>
            <a:spLocks noGrp="1"/>
          </p:cNvSpPr>
          <p:nvPr>
            <p:ph type="body" sz="quarter" idx="13"/>
          </p:nvPr>
        </p:nvSpPr>
        <p:spPr>
          <a:xfrm>
            <a:off x="419213" y="970735"/>
            <a:ext cx="3842236" cy="1436050"/>
          </a:xfrm>
          <a:prstGeom prst="rect">
            <a:avLst/>
          </a:prstGeom>
        </p:spPr>
        <p:txBody>
          <a:bodyPr anchor="b">
            <a:noAutofit/>
          </a:bodyPr>
          <a:lstStyle>
            <a:lvl1pPr marL="0" indent="0" algn="l">
              <a:lnSpc>
                <a:spcPts val="3000"/>
              </a:lnSpc>
              <a:buNone/>
              <a:defRPr sz="3800" i="0">
                <a:solidFill>
                  <a:schemeClr val="bg1"/>
                </a:solidFill>
                <a:latin typeface="+mn-lt"/>
                <a:cs typeface="Times New Roman" panose="02020603050405020304" pitchFamily="18" charset="0"/>
              </a:defRPr>
            </a:lvl1pPr>
            <a:lvl2pPr algn="l">
              <a:defRPr sz="3800"/>
            </a:lvl2pPr>
            <a:lvl3pPr algn="l">
              <a:defRPr sz="3800"/>
            </a:lvl3pPr>
            <a:lvl4pPr algn="l">
              <a:defRPr sz="3800"/>
            </a:lvl4pPr>
            <a:lvl5pPr algn="l">
              <a:defRPr sz="3800"/>
            </a:lvl5pPr>
          </a:lstStyle>
          <a:p>
            <a:pPr lvl="0"/>
            <a:r>
              <a:rPr lang="fr-FR" dirty="0"/>
              <a:t>Cliquez pour modifier les styles du texte du masque</a:t>
            </a:r>
          </a:p>
        </p:txBody>
      </p:sp>
      <p:sp>
        <p:nvSpPr>
          <p:cNvPr id="7" name="Espace réservé du texte 16"/>
          <p:cNvSpPr>
            <a:spLocks noGrp="1"/>
          </p:cNvSpPr>
          <p:nvPr>
            <p:ph type="body" sz="quarter" idx="14"/>
          </p:nvPr>
        </p:nvSpPr>
        <p:spPr>
          <a:xfrm>
            <a:off x="419213" y="2455827"/>
            <a:ext cx="3842236" cy="3720684"/>
          </a:xfrm>
          <a:prstGeom prst="rect">
            <a:avLst/>
          </a:prstGeom>
        </p:spPr>
        <p:txBody>
          <a:bodyPr/>
          <a:lstStyle>
            <a:lvl1pPr marL="0" indent="0">
              <a:lnSpc>
                <a:spcPts val="1500"/>
              </a:lnSpc>
              <a:buNone/>
              <a:defRPr sz="1800">
                <a:solidFill>
                  <a:schemeClr val="bg1"/>
                </a:solidFill>
              </a:defRPr>
            </a:lvl1pPr>
          </a:lstStyle>
          <a:p>
            <a:pPr lvl="0"/>
            <a:r>
              <a:rPr lang="fr-FR" dirty="0"/>
              <a:t>Cliquez pour modifier les styles du texte du masque</a:t>
            </a:r>
          </a:p>
        </p:txBody>
      </p:sp>
      <p:sp>
        <p:nvSpPr>
          <p:cNvPr id="5" name="Espace réservé du contenu 2"/>
          <p:cNvSpPr>
            <a:spLocks noGrp="1"/>
          </p:cNvSpPr>
          <p:nvPr>
            <p:ph idx="1"/>
          </p:nvPr>
        </p:nvSpPr>
        <p:spPr>
          <a:xfrm>
            <a:off x="4945811" y="970734"/>
            <a:ext cx="6622212" cy="5205777"/>
          </a:xfrm>
          <a:prstGeom prst="rect">
            <a:avLst/>
          </a:prstGeom>
        </p:spPr>
        <p:txBody>
          <a:bodyPr/>
          <a:lstStyle>
            <a:lvl1pPr marL="0" indent="0">
              <a:buNone/>
              <a:defRPr>
                <a:solidFill>
                  <a:srgbClr val="0000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977656702"/>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avec légende - Bleu Foncé">
    <p:spTree>
      <p:nvGrpSpPr>
        <p:cNvPr id="1" name=""/>
        <p:cNvGrpSpPr/>
        <p:nvPr/>
      </p:nvGrpSpPr>
      <p:grpSpPr>
        <a:xfrm>
          <a:off x="0" y="0"/>
          <a:ext cx="0" cy="0"/>
          <a:chOff x="0" y="0"/>
          <a:chExt cx="0" cy="0"/>
        </a:xfrm>
      </p:grpSpPr>
      <p:sp>
        <p:nvSpPr>
          <p:cNvPr id="2" name="Espace réservé du pied de page 2">
            <a:extLst>
              <a:ext uri="{FF2B5EF4-FFF2-40B4-BE49-F238E27FC236}">
                <a16:creationId xmlns:a16="http://schemas.microsoft.com/office/drawing/2014/main" id="{7678731E-81B9-313B-B588-917694453002}"/>
              </a:ext>
            </a:extLst>
          </p:cNvPr>
          <p:cNvSpPr txBox="1">
            <a:spLocks/>
          </p:cNvSpPr>
          <p:nvPr userDrawn="1"/>
        </p:nvSpPr>
        <p:spPr>
          <a:xfrm>
            <a:off x="7021513" y="6356350"/>
            <a:ext cx="4114800" cy="365125"/>
          </a:xfrm>
          <a:prstGeom prst="rect">
            <a:avLst/>
          </a:prstGeom>
        </p:spPr>
        <p:txBody>
          <a:bodyPr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CA" dirty="0">
                <a:solidFill>
                  <a:schemeClr val="bg1"/>
                </a:solidFill>
              </a:rPr>
              <a:t>Université du Québec à Rimouski - On s'engage pour le monde</a:t>
            </a:r>
          </a:p>
        </p:txBody>
      </p:sp>
      <p:sp>
        <p:nvSpPr>
          <p:cNvPr id="3" name="ZoneTexte 2">
            <a:extLst>
              <a:ext uri="{FF2B5EF4-FFF2-40B4-BE49-F238E27FC236}">
                <a16:creationId xmlns:a16="http://schemas.microsoft.com/office/drawing/2014/main" id="{64862AB1-14D8-438F-F5D7-050D5146DDEA}"/>
              </a:ext>
            </a:extLst>
          </p:cNvPr>
          <p:cNvSpPr txBox="1">
            <a:spLocks noChangeArrowheads="1"/>
          </p:cNvSpPr>
          <p:nvPr userDrawn="1"/>
        </p:nvSpPr>
        <p:spPr bwMode="auto">
          <a:xfrm>
            <a:off x="8610600" y="6475413"/>
            <a:ext cx="2743200" cy="246062"/>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defRPr/>
            </a:pPr>
            <a:fld id="{F327883E-4EF1-4B8F-BB94-F07C39E2C095}" type="slidenum">
              <a:rPr lang="fr-CA" altLang="fr-FR" sz="1000" smtClean="0">
                <a:solidFill>
                  <a:srgbClr val="12368C"/>
                </a:solidFill>
              </a:rPr>
              <a:pPr algn="r">
                <a:defRPr/>
              </a:pPr>
              <a:t>‹N°›</a:t>
            </a:fld>
            <a:endParaRPr lang="fr-CA" altLang="fr-FR" sz="1000">
              <a:solidFill>
                <a:srgbClr val="12368C"/>
              </a:solidFill>
            </a:endParaRPr>
          </a:p>
        </p:txBody>
      </p:sp>
      <p:pic>
        <p:nvPicPr>
          <p:cNvPr id="4" name="Image 3" descr="Une image contenant Police, Graphique, logo, graphisme&#10;&#10;Description générée automatiquement">
            <a:extLst>
              <a:ext uri="{FF2B5EF4-FFF2-40B4-BE49-F238E27FC236}">
                <a16:creationId xmlns:a16="http://schemas.microsoft.com/office/drawing/2014/main" id="{AB6715DE-FFD1-7375-9257-9C86D2973A0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1475" y="285750"/>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pour une image  15"/>
          <p:cNvSpPr>
            <a:spLocks noGrp="1"/>
          </p:cNvSpPr>
          <p:nvPr>
            <p:ph type="pic" sz="quarter" idx="16"/>
          </p:nvPr>
        </p:nvSpPr>
        <p:spPr>
          <a:xfrm>
            <a:off x="5046453" y="1052422"/>
            <a:ext cx="6307347" cy="5303927"/>
          </a:xfrm>
          <a:prstGeom prst="rect">
            <a:avLst/>
          </a:prstGeom>
        </p:spPr>
        <p:txBody>
          <a:bodyPr/>
          <a:lstStyle>
            <a:lvl1pPr marL="0" indent="0">
              <a:buNone/>
              <a:defRPr>
                <a:solidFill>
                  <a:srgbClr val="12368C"/>
                </a:solidFill>
              </a:defRPr>
            </a:lvl1pPr>
          </a:lstStyle>
          <a:p>
            <a:pPr lvl="0"/>
            <a:r>
              <a:rPr lang="fr-FR" noProof="0"/>
              <a:t>Cliquez sur l'icône pour ajouter une image</a:t>
            </a:r>
            <a:endParaRPr lang="fr-CA" noProof="0" dirty="0"/>
          </a:p>
        </p:txBody>
      </p:sp>
      <p:sp>
        <p:nvSpPr>
          <p:cNvPr id="10" name="Espace réservé du texte 14"/>
          <p:cNvSpPr>
            <a:spLocks noGrp="1"/>
          </p:cNvSpPr>
          <p:nvPr>
            <p:ph type="body" sz="quarter" idx="13"/>
          </p:nvPr>
        </p:nvSpPr>
        <p:spPr>
          <a:xfrm>
            <a:off x="445093" y="1052422"/>
            <a:ext cx="4351194" cy="1436050"/>
          </a:xfrm>
          <a:prstGeom prst="rect">
            <a:avLst/>
          </a:prstGeom>
        </p:spPr>
        <p:txBody>
          <a:bodyPr anchor="b">
            <a:noAutofit/>
          </a:bodyPr>
          <a:lstStyle>
            <a:lvl1pPr marL="0" indent="0" algn="l">
              <a:lnSpc>
                <a:spcPts val="3000"/>
              </a:lnSpc>
              <a:buNone/>
              <a:defRPr sz="3800" i="0">
                <a:solidFill>
                  <a:srgbClr val="12368C"/>
                </a:solidFill>
                <a:latin typeface="+mn-lt"/>
                <a:cs typeface="Times New Roman" panose="02020603050405020304" pitchFamily="18" charset="0"/>
              </a:defRPr>
            </a:lvl1pPr>
            <a:lvl2pPr algn="l">
              <a:defRPr sz="3800"/>
            </a:lvl2pPr>
            <a:lvl3pPr algn="l">
              <a:defRPr sz="3800"/>
            </a:lvl3pPr>
            <a:lvl4pPr algn="l">
              <a:defRPr sz="3800"/>
            </a:lvl4pPr>
            <a:lvl5pPr algn="l">
              <a:defRPr sz="3800"/>
            </a:lvl5pPr>
          </a:lstStyle>
          <a:p>
            <a:pPr lvl="0"/>
            <a:r>
              <a:rPr lang="fr-FR"/>
              <a:t>Cliquez pour modifier les styles du texte du masque</a:t>
            </a:r>
          </a:p>
        </p:txBody>
      </p:sp>
      <p:sp>
        <p:nvSpPr>
          <p:cNvPr id="11" name="Espace réservé du texte 16"/>
          <p:cNvSpPr>
            <a:spLocks noGrp="1"/>
          </p:cNvSpPr>
          <p:nvPr>
            <p:ph type="body" sz="quarter" idx="14"/>
          </p:nvPr>
        </p:nvSpPr>
        <p:spPr>
          <a:xfrm>
            <a:off x="445094" y="2500726"/>
            <a:ext cx="4351194" cy="3855624"/>
          </a:xfrm>
          <a:prstGeom prst="rect">
            <a:avLst/>
          </a:prstGeom>
        </p:spPr>
        <p:txBody>
          <a:bodyPr/>
          <a:lstStyle>
            <a:lvl1pPr marL="0" indent="0">
              <a:lnSpc>
                <a:spcPts val="1500"/>
              </a:lnSpc>
              <a:buNone/>
              <a:defRPr sz="1600">
                <a:solidFill>
                  <a:srgbClr val="12368C"/>
                </a:solidFill>
              </a:defRPr>
            </a:lvl1pPr>
          </a:lstStyle>
          <a:p>
            <a:pPr lvl="0"/>
            <a:r>
              <a:rPr lang="fr-FR"/>
              <a:t>Cliquez pour modifier les styles du texte du masque</a:t>
            </a:r>
          </a:p>
        </p:txBody>
      </p:sp>
    </p:spTree>
    <p:extLst>
      <p:ext uri="{BB962C8B-B14F-4D97-AF65-F5344CB8AC3E}">
        <p14:creationId xmlns:p14="http://schemas.microsoft.com/office/powerpoint/2010/main" val="2125979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avec légende 2">
    <p:spTree>
      <p:nvGrpSpPr>
        <p:cNvPr id="1" name=""/>
        <p:cNvGrpSpPr/>
        <p:nvPr/>
      </p:nvGrpSpPr>
      <p:grpSpPr>
        <a:xfrm>
          <a:off x="0" y="0"/>
          <a:ext cx="0" cy="0"/>
          <a:chOff x="0" y="0"/>
          <a:chExt cx="0" cy="0"/>
        </a:xfrm>
      </p:grpSpPr>
      <p:sp>
        <p:nvSpPr>
          <p:cNvPr id="2" name="Espace réservé du pied de page 2">
            <a:extLst>
              <a:ext uri="{FF2B5EF4-FFF2-40B4-BE49-F238E27FC236}">
                <a16:creationId xmlns:a16="http://schemas.microsoft.com/office/drawing/2014/main" id="{1CEB3722-7E06-FA44-6F4D-C83952B6546E}"/>
              </a:ext>
            </a:extLst>
          </p:cNvPr>
          <p:cNvSpPr txBox="1">
            <a:spLocks/>
          </p:cNvSpPr>
          <p:nvPr userDrawn="1"/>
        </p:nvSpPr>
        <p:spPr>
          <a:xfrm>
            <a:off x="7021513" y="6356350"/>
            <a:ext cx="4114800" cy="365125"/>
          </a:xfrm>
          <a:prstGeom prst="rect">
            <a:avLst/>
          </a:prstGeom>
        </p:spPr>
        <p:txBody>
          <a:bodyPr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CA" dirty="0">
                <a:solidFill>
                  <a:schemeClr val="bg1"/>
                </a:solidFill>
              </a:rPr>
              <a:t>Université du Québec à Rimouski - On s'engage pour le monde</a:t>
            </a:r>
          </a:p>
        </p:txBody>
      </p:sp>
      <p:sp>
        <p:nvSpPr>
          <p:cNvPr id="3" name="ZoneTexte 2">
            <a:extLst>
              <a:ext uri="{FF2B5EF4-FFF2-40B4-BE49-F238E27FC236}">
                <a16:creationId xmlns:a16="http://schemas.microsoft.com/office/drawing/2014/main" id="{9777B27E-F164-C4EB-D215-931ECC236A61}"/>
              </a:ext>
            </a:extLst>
          </p:cNvPr>
          <p:cNvSpPr txBox="1">
            <a:spLocks noChangeArrowheads="1"/>
          </p:cNvSpPr>
          <p:nvPr userDrawn="1"/>
        </p:nvSpPr>
        <p:spPr bwMode="auto">
          <a:xfrm>
            <a:off x="-128587" y="6475413"/>
            <a:ext cx="6224587" cy="246062"/>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fr-CA" altLang="fr-FR" sz="1000" dirty="0">
                <a:solidFill>
                  <a:srgbClr val="12368C"/>
                </a:solidFill>
              </a:rPr>
              <a:t>Université du Québec à Rimouski - On </a:t>
            </a:r>
            <a:r>
              <a:rPr lang="fr-CA" altLang="fr-FR" sz="1000" dirty="0">
                <a:solidFill>
                  <a:srgbClr val="12368C"/>
                </a:solidFill>
                <a:latin typeface="Times New Roman" panose="02020603050405020304" pitchFamily="18" charset="0"/>
                <a:cs typeface="Times New Roman" panose="02020603050405020304" pitchFamily="18" charset="0"/>
              </a:rPr>
              <a:t>s'</a:t>
            </a:r>
            <a:r>
              <a:rPr lang="fr-CA" altLang="fr-FR" sz="1000" i="1" dirty="0">
                <a:solidFill>
                  <a:srgbClr val="12368C"/>
                </a:solidFill>
                <a:latin typeface="Times New Roman" panose="02020603050405020304" pitchFamily="18" charset="0"/>
                <a:cs typeface="Times New Roman" panose="02020603050405020304" pitchFamily="18" charset="0"/>
              </a:rPr>
              <a:t>engage</a:t>
            </a:r>
            <a:r>
              <a:rPr lang="fr-CA" altLang="fr-FR" sz="1000" dirty="0">
                <a:solidFill>
                  <a:srgbClr val="12368C"/>
                </a:solidFill>
              </a:rPr>
              <a:t> pour le monde</a:t>
            </a:r>
          </a:p>
        </p:txBody>
      </p:sp>
      <p:sp>
        <p:nvSpPr>
          <p:cNvPr id="4" name="ZoneTexte 3">
            <a:extLst>
              <a:ext uri="{FF2B5EF4-FFF2-40B4-BE49-F238E27FC236}">
                <a16:creationId xmlns:a16="http://schemas.microsoft.com/office/drawing/2014/main" id="{A4499415-09C4-2E8E-4E0A-45C0CEA98260}"/>
              </a:ext>
            </a:extLst>
          </p:cNvPr>
          <p:cNvSpPr txBox="1">
            <a:spLocks noChangeArrowheads="1"/>
          </p:cNvSpPr>
          <p:nvPr userDrawn="1"/>
        </p:nvSpPr>
        <p:spPr bwMode="auto">
          <a:xfrm>
            <a:off x="8610600" y="6475413"/>
            <a:ext cx="2743200" cy="246062"/>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defRPr/>
            </a:pPr>
            <a:fld id="{50F70E9F-D4FC-4254-B995-9F37D4A343CF}" type="slidenum">
              <a:rPr lang="fr-CA" altLang="fr-FR" sz="1000" smtClean="0">
                <a:solidFill>
                  <a:srgbClr val="12368C"/>
                </a:solidFill>
              </a:rPr>
              <a:pPr algn="r">
                <a:defRPr/>
              </a:pPr>
              <a:t>‹N°›</a:t>
            </a:fld>
            <a:endParaRPr lang="fr-CA" altLang="fr-FR" sz="1000">
              <a:solidFill>
                <a:srgbClr val="12368C"/>
              </a:solidFill>
            </a:endParaRPr>
          </a:p>
        </p:txBody>
      </p:sp>
      <p:pic>
        <p:nvPicPr>
          <p:cNvPr id="5" name="Image 4" descr="Une image contenant Police, Graphique, logo, graphisme&#10;&#10;Description générée automatiquement">
            <a:extLst>
              <a:ext uri="{FF2B5EF4-FFF2-40B4-BE49-F238E27FC236}">
                <a16:creationId xmlns:a16="http://schemas.microsoft.com/office/drawing/2014/main" id="{D68E64A5-89D6-3CF8-8AD7-E0284F42B12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0353" y="343070"/>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Espace réservé pour une image  15"/>
          <p:cNvSpPr>
            <a:spLocks noGrp="1"/>
          </p:cNvSpPr>
          <p:nvPr>
            <p:ph type="pic" sz="quarter" idx="16"/>
          </p:nvPr>
        </p:nvSpPr>
        <p:spPr>
          <a:xfrm>
            <a:off x="5938902" y="0"/>
            <a:ext cx="6224587" cy="6858000"/>
          </a:xfrm>
          <a:prstGeom prst="rect">
            <a:avLst/>
          </a:prstGeom>
        </p:spPr>
        <p:txBody>
          <a:bodyPr/>
          <a:lstStyle>
            <a:lvl1pPr marL="0" indent="0">
              <a:buNone/>
              <a:defRPr>
                <a:solidFill>
                  <a:srgbClr val="12368C"/>
                </a:solidFill>
              </a:defRPr>
            </a:lvl1pPr>
          </a:lstStyle>
          <a:p>
            <a:pPr lvl="0"/>
            <a:r>
              <a:rPr lang="fr-FR" noProof="0"/>
              <a:t>Cliquez sur l'icône pour ajouter une image</a:t>
            </a:r>
            <a:endParaRPr lang="fr-CA" noProof="0" dirty="0"/>
          </a:p>
        </p:txBody>
      </p:sp>
      <p:sp>
        <p:nvSpPr>
          <p:cNvPr id="10" name="Espace réservé du texte 14"/>
          <p:cNvSpPr>
            <a:spLocks noGrp="1"/>
          </p:cNvSpPr>
          <p:nvPr>
            <p:ph type="body" sz="quarter" idx="13"/>
          </p:nvPr>
        </p:nvSpPr>
        <p:spPr>
          <a:xfrm>
            <a:off x="289817" y="1660849"/>
            <a:ext cx="4960938" cy="1436050"/>
          </a:xfrm>
          <a:prstGeom prst="rect">
            <a:avLst/>
          </a:prstGeom>
        </p:spPr>
        <p:txBody>
          <a:bodyPr>
            <a:noAutofit/>
          </a:bodyPr>
          <a:lstStyle>
            <a:lvl1pPr marL="0" indent="0" algn="l">
              <a:lnSpc>
                <a:spcPts val="3000"/>
              </a:lnSpc>
              <a:buNone/>
              <a:defRPr sz="3800" i="0">
                <a:solidFill>
                  <a:srgbClr val="12368C"/>
                </a:solidFill>
                <a:latin typeface="+mn-lt"/>
                <a:cs typeface="Times New Roman" panose="02020603050405020304" pitchFamily="18" charset="0"/>
              </a:defRPr>
            </a:lvl1pPr>
            <a:lvl2pPr algn="l">
              <a:defRPr sz="3800"/>
            </a:lvl2pPr>
            <a:lvl3pPr algn="l">
              <a:defRPr sz="3800"/>
            </a:lvl3pPr>
            <a:lvl4pPr algn="l">
              <a:defRPr sz="3800"/>
            </a:lvl4pPr>
            <a:lvl5pPr algn="l">
              <a:defRPr sz="3800"/>
            </a:lvl5pPr>
          </a:lstStyle>
          <a:p>
            <a:pPr lvl="0"/>
            <a:r>
              <a:rPr lang="fr-FR"/>
              <a:t>Cliquez pour modifier les styles du texte du masque</a:t>
            </a:r>
          </a:p>
        </p:txBody>
      </p:sp>
      <p:sp>
        <p:nvSpPr>
          <p:cNvPr id="12" name="Espace réservé du texte 24"/>
          <p:cNvSpPr>
            <a:spLocks noGrp="1"/>
          </p:cNvSpPr>
          <p:nvPr>
            <p:ph type="body" sz="quarter" idx="15"/>
          </p:nvPr>
        </p:nvSpPr>
        <p:spPr>
          <a:xfrm>
            <a:off x="288925" y="3266046"/>
            <a:ext cx="4960936" cy="400050"/>
          </a:xfrm>
          <a:prstGeom prst="rect">
            <a:avLst/>
          </a:prstGeom>
        </p:spPr>
        <p:txBody>
          <a:bodyPr>
            <a:normAutofit/>
          </a:bodyPr>
          <a:lstStyle>
            <a:lvl1pPr marL="0" indent="0">
              <a:buNone/>
              <a:defRPr sz="2000" i="1">
                <a:solidFill>
                  <a:srgbClr val="12368C"/>
                </a:solidFill>
                <a:latin typeface="Times New Roman" panose="02020603050405020304" pitchFamily="18" charset="0"/>
                <a:cs typeface="Times New Roman" panose="02020603050405020304" pitchFamily="18" charset="0"/>
              </a:defRPr>
            </a:lvl1pPr>
          </a:lstStyle>
          <a:p>
            <a:pPr lvl="0"/>
            <a:r>
              <a:rPr lang="fr-FR"/>
              <a:t>Cliquez pour modifier les styles du texte du masque</a:t>
            </a:r>
          </a:p>
        </p:txBody>
      </p:sp>
    </p:spTree>
    <p:extLst>
      <p:ext uri="{BB962C8B-B14F-4D97-AF65-F5344CB8AC3E}">
        <p14:creationId xmlns:p14="http://schemas.microsoft.com/office/powerpoint/2010/main" val="3428045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ation - Bleu foncé">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0057946-2A90-8FA9-E2D9-3E034155A80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69928711-DA32-FDC0-0AB4-766F641DAFFC}"/>
              </a:ext>
            </a:extLst>
          </p:cNvPr>
          <p:cNvSpPr txBox="1">
            <a:spLocks noChangeArrowheads="1"/>
          </p:cNvSpPr>
          <p:nvPr userDrawn="1"/>
        </p:nvSpPr>
        <p:spPr bwMode="auto">
          <a:xfrm>
            <a:off x="8610600" y="6475413"/>
            <a:ext cx="2743200" cy="246062"/>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defRPr/>
            </a:pPr>
            <a:fld id="{84711F16-1CF1-4542-B0DD-1341CF29FA14}" type="slidenum">
              <a:rPr lang="fr-CA" altLang="fr-FR" sz="1000" smtClean="0">
                <a:solidFill>
                  <a:srgbClr val="A9CDE4"/>
                </a:solidFill>
              </a:rPr>
              <a:pPr algn="r">
                <a:defRPr/>
              </a:pPr>
              <a:t>‹N°›</a:t>
            </a:fld>
            <a:endParaRPr lang="fr-CA" altLang="fr-FR" sz="1000" dirty="0">
              <a:solidFill>
                <a:srgbClr val="A9CDE4"/>
              </a:solidFill>
            </a:endParaRPr>
          </a:p>
        </p:txBody>
      </p:sp>
      <p:pic>
        <p:nvPicPr>
          <p:cNvPr id="4" name="Image 3" descr="Une image contenant Police, Graphique, logo, symbole&#10;&#10;Description générée automatiquement">
            <a:extLst>
              <a:ext uri="{FF2B5EF4-FFF2-40B4-BE49-F238E27FC236}">
                <a16:creationId xmlns:a16="http://schemas.microsoft.com/office/drawing/2014/main" id="{82385C7F-65A5-4B5E-E570-AA58FD3CF88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539366" y="331402"/>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Espace réservé du texte 9"/>
          <p:cNvSpPr>
            <a:spLocks noGrp="1"/>
          </p:cNvSpPr>
          <p:nvPr>
            <p:ph type="body" sz="quarter" idx="10"/>
          </p:nvPr>
        </p:nvSpPr>
        <p:spPr>
          <a:xfrm>
            <a:off x="418710" y="1658473"/>
            <a:ext cx="10847777" cy="1464380"/>
          </a:xfrm>
          <a:prstGeom prst="rect">
            <a:avLst/>
          </a:prstGeom>
        </p:spPr>
        <p:txBody>
          <a:bodyPr anchor="ctr"/>
          <a:lstStyle>
            <a:lvl1pPr marL="0" indent="0" algn="ctr">
              <a:buNone/>
              <a:defRPr sz="6000" i="1">
                <a:solidFill>
                  <a:srgbClr val="A9CDE4"/>
                </a:solidFill>
                <a:latin typeface="Times New Roman" panose="02020603050405020304" pitchFamily="18" charset="0"/>
                <a:cs typeface="Times New Roman" panose="02020603050405020304" pitchFamily="18" charset="0"/>
              </a:defRPr>
            </a:lvl1pPr>
          </a:lstStyle>
          <a:p>
            <a:pPr lvl="0"/>
            <a:r>
              <a:rPr lang="fr-FR"/>
              <a:t>Cliquez pour modifier les styles du texte du masque</a:t>
            </a:r>
          </a:p>
        </p:txBody>
      </p:sp>
      <p:sp>
        <p:nvSpPr>
          <p:cNvPr id="7" name="Espace réservé du texte 16"/>
          <p:cNvSpPr>
            <a:spLocks noGrp="1"/>
          </p:cNvSpPr>
          <p:nvPr>
            <p:ph type="body" sz="quarter" idx="14"/>
          </p:nvPr>
        </p:nvSpPr>
        <p:spPr>
          <a:xfrm>
            <a:off x="6305550" y="4862260"/>
            <a:ext cx="4960937" cy="501982"/>
          </a:xfrm>
          <a:prstGeom prst="rect">
            <a:avLst/>
          </a:prstGeom>
        </p:spPr>
        <p:txBody>
          <a:bodyPr/>
          <a:lstStyle>
            <a:lvl1pPr marL="0" indent="0" algn="r">
              <a:lnSpc>
                <a:spcPts val="1500"/>
              </a:lnSpc>
              <a:buNone/>
              <a:defRPr sz="1500">
                <a:solidFill>
                  <a:srgbClr val="A9CDE4"/>
                </a:solidFill>
              </a:defRPr>
            </a:lvl1pPr>
          </a:lstStyle>
          <a:p>
            <a:pPr lvl="0"/>
            <a:r>
              <a:rPr lang="fr-FR"/>
              <a:t>Cliquez pour modifier les styles du texte du masque</a:t>
            </a:r>
          </a:p>
        </p:txBody>
      </p:sp>
    </p:spTree>
    <p:extLst>
      <p:ext uri="{BB962C8B-B14F-4D97-AF65-F5344CB8AC3E}">
        <p14:creationId xmlns:p14="http://schemas.microsoft.com/office/powerpoint/2010/main" val="1746569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ositive de fin - bleu foncé">
    <p:bg>
      <p:bgPr>
        <a:solidFill>
          <a:srgbClr val="A9CDE4"/>
        </a:solidFill>
        <a:effectLst/>
      </p:bgPr>
    </p:bg>
    <p:spTree>
      <p:nvGrpSpPr>
        <p:cNvPr id="1" name=""/>
        <p:cNvGrpSpPr/>
        <p:nvPr/>
      </p:nvGrpSpPr>
      <p:grpSpPr>
        <a:xfrm>
          <a:off x="0" y="0"/>
          <a:ext cx="0" cy="0"/>
          <a:chOff x="0" y="0"/>
          <a:chExt cx="0" cy="0"/>
        </a:xfrm>
      </p:grpSpPr>
      <p:pic>
        <p:nvPicPr>
          <p:cNvPr id="2" name="Graphique 1">
            <a:extLst>
              <a:ext uri="{FF2B5EF4-FFF2-40B4-BE49-F238E27FC236}">
                <a16:creationId xmlns:a16="http://schemas.microsoft.com/office/drawing/2014/main" id="{463A2A61-9B4E-3640-26A7-9FD8AC0CCE1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3052FA35-2DA0-D7E8-8D32-BC2C148820A9}"/>
              </a:ext>
            </a:extLst>
          </p:cNvPr>
          <p:cNvSpPr txBox="1">
            <a:spLocks noChangeArrowheads="1"/>
          </p:cNvSpPr>
          <p:nvPr userDrawn="1"/>
        </p:nvSpPr>
        <p:spPr bwMode="auto">
          <a:xfrm>
            <a:off x="4014788" y="6483350"/>
            <a:ext cx="3467100" cy="24606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fr-CA" altLang="fr-FR" sz="1000" dirty="0">
                <a:solidFill>
                  <a:srgbClr val="A9CDE4"/>
                </a:solidFill>
              </a:rPr>
              <a:t>Université du Québec à Rimouski - On </a:t>
            </a:r>
            <a:r>
              <a:rPr lang="fr-CA" altLang="fr-FR" sz="1000" dirty="0">
                <a:solidFill>
                  <a:srgbClr val="A9CDE4"/>
                </a:solidFill>
                <a:latin typeface="Times New Roman" panose="02020603050405020304" pitchFamily="18" charset="0"/>
                <a:cs typeface="Times New Roman" panose="02020603050405020304" pitchFamily="18" charset="0"/>
              </a:rPr>
              <a:t>s'</a:t>
            </a:r>
            <a:r>
              <a:rPr lang="fr-CA" altLang="fr-FR" sz="1000" i="1" dirty="0">
                <a:solidFill>
                  <a:srgbClr val="A9CDE4"/>
                </a:solidFill>
                <a:latin typeface="Times New Roman" panose="02020603050405020304" pitchFamily="18" charset="0"/>
                <a:cs typeface="Times New Roman" panose="02020603050405020304" pitchFamily="18" charset="0"/>
              </a:rPr>
              <a:t>engage</a:t>
            </a:r>
            <a:r>
              <a:rPr lang="fr-CA" altLang="fr-FR" sz="1000" dirty="0">
                <a:solidFill>
                  <a:srgbClr val="A9CDE4"/>
                </a:solidFill>
              </a:rPr>
              <a:t> pour le monde</a:t>
            </a:r>
          </a:p>
        </p:txBody>
      </p:sp>
      <p:pic>
        <p:nvPicPr>
          <p:cNvPr id="4" name="Image 3" descr="Une image contenant Police, Graphique, logo, symbole&#10;&#10;Description générée automatiquement">
            <a:extLst>
              <a:ext uri="{FF2B5EF4-FFF2-40B4-BE49-F238E27FC236}">
                <a16:creationId xmlns:a16="http://schemas.microsoft.com/office/drawing/2014/main" id="{764C159A-7A53-CD55-DABF-43C465ACC1C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81889" y="334192"/>
            <a:ext cx="11461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Espace réservé du texte 14"/>
          <p:cNvSpPr>
            <a:spLocks noGrp="1"/>
          </p:cNvSpPr>
          <p:nvPr>
            <p:ph type="body" sz="quarter" idx="13"/>
          </p:nvPr>
        </p:nvSpPr>
        <p:spPr>
          <a:xfrm>
            <a:off x="429165" y="2322559"/>
            <a:ext cx="6342572" cy="1440610"/>
          </a:xfrm>
          <a:prstGeom prst="rect">
            <a:avLst/>
          </a:prstGeom>
        </p:spPr>
        <p:txBody>
          <a:bodyPr anchor="b">
            <a:noAutofit/>
          </a:bodyPr>
          <a:lstStyle>
            <a:lvl1pPr marL="0" indent="0" algn="l">
              <a:lnSpc>
                <a:spcPts val="3000"/>
              </a:lnSpc>
              <a:buNone/>
              <a:defRPr sz="3600" i="0">
                <a:solidFill>
                  <a:srgbClr val="A9CDE4"/>
                </a:solidFill>
                <a:latin typeface="+mn-lt"/>
                <a:cs typeface="Times New Roman" panose="02020603050405020304" pitchFamily="18" charset="0"/>
              </a:defRPr>
            </a:lvl1pPr>
            <a:lvl2pPr algn="l">
              <a:defRPr sz="3800"/>
            </a:lvl2pPr>
            <a:lvl3pPr algn="l">
              <a:defRPr sz="3800"/>
            </a:lvl3pPr>
            <a:lvl4pPr algn="l">
              <a:defRPr sz="3800"/>
            </a:lvl4pPr>
            <a:lvl5pPr algn="l">
              <a:defRPr sz="3800"/>
            </a:lvl5pPr>
          </a:lstStyle>
          <a:p>
            <a:pPr lvl="0"/>
            <a:r>
              <a:rPr lang="fr-FR"/>
              <a:t>Cliquez pour modifier les styles du texte du masque</a:t>
            </a:r>
          </a:p>
        </p:txBody>
      </p:sp>
    </p:spTree>
    <p:extLst>
      <p:ext uri="{BB962C8B-B14F-4D97-AF65-F5344CB8AC3E}">
        <p14:creationId xmlns:p14="http://schemas.microsoft.com/office/powerpoint/2010/main" val="833316503"/>
      </p:ext>
    </p:extLst>
  </p:cSld>
  <p:clrMapOvr>
    <a:masterClrMapping/>
  </p:clrMapOvr>
  <p:transition spd="slow"/>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8_Disposition personnalisée">
    <p:spTree>
      <p:nvGrpSpPr>
        <p:cNvPr id="1" name=""/>
        <p:cNvGrpSpPr/>
        <p:nvPr/>
      </p:nvGrpSpPr>
      <p:grpSpPr>
        <a:xfrm>
          <a:off x="0" y="0"/>
          <a:ext cx="0" cy="0"/>
          <a:chOff x="0" y="0"/>
          <a:chExt cx="0" cy="0"/>
        </a:xfrm>
      </p:grpSpPr>
      <p:pic>
        <p:nvPicPr>
          <p:cNvPr id="7" name="Graphique 6">
            <a:extLst>
              <a:ext uri="{FF2B5EF4-FFF2-40B4-BE49-F238E27FC236}">
                <a16:creationId xmlns:a16="http://schemas.microsoft.com/office/drawing/2014/main" id="{872F1D2B-B31A-DFEB-75A3-76C86A9EA4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15" name="Espace réservé du texte 14">
            <a:extLst>
              <a:ext uri="{FF2B5EF4-FFF2-40B4-BE49-F238E27FC236}">
                <a16:creationId xmlns:a16="http://schemas.microsoft.com/office/drawing/2014/main" id="{C47402F9-8257-735A-EE98-79DCD5B3FCCC}"/>
              </a:ext>
            </a:extLst>
          </p:cNvPr>
          <p:cNvSpPr>
            <a:spLocks noGrp="1"/>
          </p:cNvSpPr>
          <p:nvPr>
            <p:ph type="body" sz="quarter" idx="13" hasCustomPrompt="1"/>
          </p:nvPr>
        </p:nvSpPr>
        <p:spPr>
          <a:xfrm>
            <a:off x="6924297" y="1660849"/>
            <a:ext cx="4960938" cy="1436050"/>
          </a:xfrm>
          <a:prstGeom prst="rect">
            <a:avLst/>
          </a:prstGeom>
        </p:spPr>
        <p:txBody>
          <a:bodyPr>
            <a:noAutofit/>
          </a:bodyPr>
          <a:lstStyle>
            <a:lvl1pPr marL="0" indent="0" algn="r">
              <a:lnSpc>
                <a:spcPts val="3000"/>
              </a:lnSpc>
              <a:buNone/>
              <a:defRPr sz="3800" i="0">
                <a:solidFill>
                  <a:srgbClr val="FF6D28"/>
                </a:solidFill>
                <a:latin typeface="+mn-lt"/>
                <a:cs typeface="Times New Roman" panose="02020603050405020304" pitchFamily="18" charset="0"/>
              </a:defRPr>
            </a:lvl1pPr>
            <a:lvl2pPr algn="l">
              <a:defRPr sz="3800"/>
            </a:lvl2pPr>
            <a:lvl3pPr algn="l">
              <a:defRPr sz="3800"/>
            </a:lvl3pPr>
            <a:lvl4pPr algn="l">
              <a:defRPr sz="3800"/>
            </a:lvl4pPr>
            <a:lvl5pPr algn="l">
              <a:defRPr sz="3800"/>
            </a:lvl5pPr>
          </a:lstStyle>
          <a:p>
            <a:pPr lvl="0"/>
            <a:r>
              <a:rPr lang="fr-FR"/>
              <a:t>Votre titre ici</a:t>
            </a:r>
          </a:p>
          <a:p>
            <a:pPr lvl="0"/>
            <a:r>
              <a:rPr lang="fr-FR"/>
              <a:t>Votre titre ici</a:t>
            </a:r>
          </a:p>
          <a:p>
            <a:pPr lvl="0"/>
            <a:r>
              <a:rPr lang="fr-FR"/>
              <a:t>Votre titre ici</a:t>
            </a:r>
          </a:p>
        </p:txBody>
      </p:sp>
      <p:sp>
        <p:nvSpPr>
          <p:cNvPr id="17" name="Espace réservé du texte 16">
            <a:extLst>
              <a:ext uri="{FF2B5EF4-FFF2-40B4-BE49-F238E27FC236}">
                <a16:creationId xmlns:a16="http://schemas.microsoft.com/office/drawing/2014/main" id="{B1AE93B5-544F-FF21-3CE3-5A3AEAC8C64A}"/>
              </a:ext>
            </a:extLst>
          </p:cNvPr>
          <p:cNvSpPr>
            <a:spLocks noGrp="1"/>
          </p:cNvSpPr>
          <p:nvPr>
            <p:ph type="body" sz="quarter" idx="14" hasCustomPrompt="1"/>
          </p:nvPr>
        </p:nvSpPr>
        <p:spPr>
          <a:xfrm>
            <a:off x="6923635" y="5860963"/>
            <a:ext cx="4960937" cy="501982"/>
          </a:xfrm>
          <a:prstGeom prst="rect">
            <a:avLst/>
          </a:prstGeom>
        </p:spPr>
        <p:txBody>
          <a:bodyPr/>
          <a:lstStyle>
            <a:lvl1pPr marL="0" indent="0" algn="r">
              <a:lnSpc>
                <a:spcPts val="1500"/>
              </a:lnSpc>
              <a:buNone/>
              <a:defRPr sz="1500">
                <a:solidFill>
                  <a:srgbClr val="FF6D28"/>
                </a:solidFill>
              </a:defRPr>
            </a:lvl1pPr>
          </a:lstStyle>
          <a:p>
            <a:pPr lvl="0"/>
            <a:r>
              <a:rPr lang="en-CA" err="1"/>
              <a:t>Informations</a:t>
            </a:r>
            <a:r>
              <a:rPr lang="en-CA"/>
              <a:t> sur le </a:t>
            </a:r>
            <a:r>
              <a:rPr lang="en-CA" err="1"/>
              <a:t>présentateur</a:t>
            </a:r>
            <a:r>
              <a:rPr lang="en-CA"/>
              <a:t> </a:t>
            </a:r>
            <a:r>
              <a:rPr lang="en-CA" err="1"/>
              <a:t>ou</a:t>
            </a:r>
            <a:r>
              <a:rPr lang="en-CA"/>
              <a:t> la </a:t>
            </a:r>
            <a:r>
              <a:rPr lang="en-CA" err="1"/>
              <a:t>présentatrice</a:t>
            </a:r>
            <a:r>
              <a:rPr lang="en-CA"/>
              <a:t> (ex. : nom, </a:t>
            </a:r>
            <a:r>
              <a:rPr lang="en-CA" err="1"/>
              <a:t>fonction</a:t>
            </a:r>
            <a:r>
              <a:rPr lang="en-CA"/>
              <a:t>, </a:t>
            </a:r>
            <a:r>
              <a:rPr lang="en-CA" err="1"/>
              <a:t>unité</a:t>
            </a:r>
            <a:r>
              <a:rPr lang="en-CA"/>
              <a:t> administrative) XX </a:t>
            </a:r>
            <a:r>
              <a:rPr lang="en-CA" err="1"/>
              <a:t>mois</a:t>
            </a:r>
            <a:r>
              <a:rPr lang="en-CA"/>
              <a:t> 202X</a:t>
            </a:r>
            <a:endParaRPr lang="fr-CA"/>
          </a:p>
        </p:txBody>
      </p:sp>
      <p:sp>
        <p:nvSpPr>
          <p:cNvPr id="25" name="Espace réservé du texte 24">
            <a:extLst>
              <a:ext uri="{FF2B5EF4-FFF2-40B4-BE49-F238E27FC236}">
                <a16:creationId xmlns:a16="http://schemas.microsoft.com/office/drawing/2014/main" id="{4F6CA82D-6A8A-A09E-45F2-280C10A9FBFF}"/>
              </a:ext>
            </a:extLst>
          </p:cNvPr>
          <p:cNvSpPr>
            <a:spLocks noGrp="1"/>
          </p:cNvSpPr>
          <p:nvPr>
            <p:ph type="body" sz="quarter" idx="15" hasCustomPrompt="1"/>
          </p:nvPr>
        </p:nvSpPr>
        <p:spPr>
          <a:xfrm>
            <a:off x="6923405" y="3266046"/>
            <a:ext cx="4960937" cy="400050"/>
          </a:xfrm>
          <a:prstGeom prst="rect">
            <a:avLst/>
          </a:prstGeom>
        </p:spPr>
        <p:txBody>
          <a:bodyPr>
            <a:normAutofit/>
          </a:bodyPr>
          <a:lstStyle>
            <a:lvl1pPr marL="0" indent="0" algn="r">
              <a:buNone/>
              <a:defRPr sz="2000" i="1">
                <a:solidFill>
                  <a:srgbClr val="FF6D28"/>
                </a:solidFill>
                <a:latin typeface="Times New Roman" panose="02020603050405020304" pitchFamily="18" charset="0"/>
                <a:cs typeface="Times New Roman" panose="02020603050405020304" pitchFamily="18" charset="0"/>
              </a:defRPr>
            </a:lvl1pPr>
          </a:lstStyle>
          <a:p>
            <a:pPr lvl="0"/>
            <a:r>
              <a:rPr lang="en-CA"/>
              <a:t>Sous-titre de la </a:t>
            </a:r>
            <a:r>
              <a:rPr lang="en-CA" err="1"/>
              <a:t>présentation</a:t>
            </a:r>
            <a:r>
              <a:rPr lang="en-CA"/>
              <a:t> (</a:t>
            </a:r>
            <a:r>
              <a:rPr lang="en-CA" err="1"/>
              <a:t>optionnel</a:t>
            </a:r>
            <a:r>
              <a:rPr lang="en-CA"/>
              <a:t>)</a:t>
            </a:r>
            <a:endParaRPr lang="fr-CA"/>
          </a:p>
        </p:txBody>
      </p:sp>
      <p:sp>
        <p:nvSpPr>
          <p:cNvPr id="2" name="ZoneTexte 1">
            <a:extLst>
              <a:ext uri="{FF2B5EF4-FFF2-40B4-BE49-F238E27FC236}">
                <a16:creationId xmlns:a16="http://schemas.microsoft.com/office/drawing/2014/main" id="{09C46EFD-6E47-B32F-C8C7-2D6DB5973245}"/>
              </a:ext>
            </a:extLst>
          </p:cNvPr>
          <p:cNvSpPr txBox="1"/>
          <p:nvPr userDrawn="1"/>
        </p:nvSpPr>
        <p:spPr>
          <a:xfrm>
            <a:off x="5083653" y="6475254"/>
            <a:ext cx="3552825" cy="246221"/>
          </a:xfrm>
          <a:prstGeom prst="rect">
            <a:avLst/>
          </a:prstGeom>
          <a:noFill/>
        </p:spPr>
        <p:txBody>
          <a:bodyPr wrap="square" rtlCol="0">
            <a:spAutoFit/>
          </a:bodyPr>
          <a:lstStyle/>
          <a:p>
            <a:pPr algn="ctr"/>
            <a:r>
              <a:rPr lang="fr-CA" sz="1000">
                <a:solidFill>
                  <a:srgbClr val="FF6D28"/>
                </a:solidFill>
              </a:rPr>
              <a:t>Université du Québec à Rimouski - On </a:t>
            </a:r>
            <a:r>
              <a:rPr lang="fr-CA" sz="1000">
                <a:solidFill>
                  <a:srgbClr val="FF6D28"/>
                </a:solidFill>
                <a:latin typeface="Times New Roman" panose="02020603050405020304" pitchFamily="18" charset="0"/>
                <a:cs typeface="Times New Roman" panose="02020603050405020304" pitchFamily="18" charset="0"/>
              </a:rPr>
              <a:t>s'</a:t>
            </a:r>
            <a:r>
              <a:rPr lang="fr-CA" sz="1000" i="1">
                <a:solidFill>
                  <a:srgbClr val="FF6D28"/>
                </a:solidFill>
                <a:latin typeface="Times New Roman" panose="02020603050405020304" pitchFamily="18" charset="0"/>
                <a:cs typeface="Times New Roman" panose="02020603050405020304" pitchFamily="18" charset="0"/>
              </a:rPr>
              <a:t>engage</a:t>
            </a:r>
            <a:r>
              <a:rPr lang="fr-CA" sz="1000">
                <a:solidFill>
                  <a:srgbClr val="FF6D28"/>
                </a:solidFill>
              </a:rPr>
              <a:t> pour le monde</a:t>
            </a:r>
          </a:p>
        </p:txBody>
      </p:sp>
      <p:pic>
        <p:nvPicPr>
          <p:cNvPr id="3" name="Graphique 2">
            <a:extLst>
              <a:ext uri="{FF2B5EF4-FFF2-40B4-BE49-F238E27FC236}">
                <a16:creationId xmlns:a16="http://schemas.microsoft.com/office/drawing/2014/main" id="{B8283DD9-FA20-AC91-CE88-2B564B8EF1F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92451" y="236155"/>
            <a:ext cx="1145707" cy="432448"/>
          </a:xfrm>
          <a:prstGeom prst="rect">
            <a:avLst/>
          </a:prstGeom>
        </p:spPr>
      </p:pic>
    </p:spTree>
    <p:extLst>
      <p:ext uri="{BB962C8B-B14F-4D97-AF65-F5344CB8AC3E}">
        <p14:creationId xmlns:p14="http://schemas.microsoft.com/office/powerpoint/2010/main" val="2072341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64" r:id="rId1"/>
    <p:sldLayoutId id="2147483954" r:id="rId2"/>
    <p:sldLayoutId id="2147483966" r:id="rId3"/>
    <p:sldLayoutId id="2147483965" r:id="rId4"/>
    <p:sldLayoutId id="2147483953" r:id="rId5"/>
    <p:sldLayoutId id="2147483951" r:id="rId6"/>
    <p:sldLayoutId id="2147483955" r:id="rId7"/>
    <p:sldLayoutId id="2147483956" r:id="rId8"/>
    <p:sldLayoutId id="2147483957" r:id="rId9"/>
    <p:sldLayoutId id="2147483958" r:id="rId10"/>
    <p:sldLayoutId id="2147483959" r:id="rId11"/>
    <p:sldLayoutId id="2147483960" r:id="rId12"/>
    <p:sldLayoutId id="2147483961" r:id="rId13"/>
    <p:sldLayoutId id="2147483962" r:id="rId14"/>
    <p:sldLayoutId id="2147483963" r:id="rId15"/>
    <p:sldLayoutId id="2147483967" r:id="rId16"/>
  </p:sldLayoutIdLst>
  <p:hf sldNum="0" hdr="0" ftr="0" dt="0"/>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6.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hyperlink" Target="https://portail.uqar.ca/course/view.php?id=32373"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hyperlink" Target="https://www.uqar.ca/services/services-a-la-communaute-universitaire/centre-apprentissage-reussite-et-pedagogie-universitaire-carpu/car/" TargetMode="External"/><Relationship Id="rId5" Type="http://schemas.openxmlformats.org/officeDocument/2006/relationships/hyperlink" Target="https://biblio.uqar.ca/accueil" TargetMode="External"/><Relationship Id="rId4" Type="http://schemas.openxmlformats.org/officeDocument/2006/relationships/hyperlink" Target="https://www.uqar.ca/app/uploads/2025/05/Reglement-7.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42EF18D-24C3-49E4-6B78-B18099CEC731}"/>
              </a:ext>
            </a:extLst>
          </p:cNvPr>
          <p:cNvSpPr>
            <a:spLocks noGrp="1"/>
          </p:cNvSpPr>
          <p:nvPr>
            <p:ph type="body" sz="quarter" idx="13"/>
            <p:custDataLst>
              <p:tags r:id="rId1"/>
            </p:custDataLst>
          </p:nvPr>
        </p:nvSpPr>
        <p:spPr>
          <a:xfrm>
            <a:off x="5442857" y="1606638"/>
            <a:ext cx="6337875" cy="1958979"/>
          </a:xfrm>
        </p:spPr>
        <p:txBody>
          <a:bodyPr/>
          <a:lstStyle/>
          <a:p>
            <a:pPr algn="l">
              <a:lnSpc>
                <a:spcPct val="100000"/>
              </a:lnSpc>
            </a:pPr>
            <a:r>
              <a:rPr lang="fr-CA" sz="4800" b="1" dirty="0">
                <a:solidFill>
                  <a:schemeClr val="accent4"/>
                </a:solidFill>
              </a:rPr>
              <a:t>L’usage des outils d’intelligence artificielle générative (</a:t>
            </a:r>
            <a:r>
              <a:rPr lang="fr-CA" sz="4800" b="1" dirty="0" err="1">
                <a:solidFill>
                  <a:schemeClr val="accent4"/>
                </a:solidFill>
              </a:rPr>
              <a:t>IAg</a:t>
            </a:r>
            <a:r>
              <a:rPr lang="fr-CA" sz="4800" b="1" dirty="0">
                <a:solidFill>
                  <a:schemeClr val="accent4"/>
                </a:solidFill>
              </a:rPr>
              <a:t>) dans ce cours</a:t>
            </a:r>
          </a:p>
        </p:txBody>
      </p:sp>
      <p:sp>
        <p:nvSpPr>
          <p:cNvPr id="6" name="Espace réservé du texte 5">
            <a:extLst>
              <a:ext uri="{FF2B5EF4-FFF2-40B4-BE49-F238E27FC236}">
                <a16:creationId xmlns:a16="http://schemas.microsoft.com/office/drawing/2014/main" id="{7877EF34-555A-2413-BB06-2589873686B3}"/>
              </a:ext>
            </a:extLst>
          </p:cNvPr>
          <p:cNvSpPr>
            <a:spLocks noGrp="1"/>
          </p:cNvSpPr>
          <p:nvPr>
            <p:ph type="body" sz="quarter" idx="14"/>
          </p:nvPr>
        </p:nvSpPr>
        <p:spPr>
          <a:xfrm>
            <a:off x="5442857" y="4792757"/>
            <a:ext cx="6020801" cy="917209"/>
          </a:xfrm>
        </p:spPr>
        <p:txBody>
          <a:bodyPr/>
          <a:lstStyle/>
          <a:p>
            <a:pPr algn="l">
              <a:lnSpc>
                <a:spcPct val="100000"/>
              </a:lnSpc>
            </a:pPr>
            <a:r>
              <a:rPr lang="fr-CA" sz="2400" dirty="0"/>
              <a:t>Nom de la personne responsable : </a:t>
            </a:r>
          </a:p>
          <a:p>
            <a:pPr algn="l">
              <a:lnSpc>
                <a:spcPct val="100000"/>
              </a:lnSpc>
            </a:pPr>
            <a:r>
              <a:rPr lang="fr-CA" sz="2400" dirty="0"/>
              <a:t>Date : </a:t>
            </a:r>
          </a:p>
          <a:p>
            <a:endParaRPr lang="fr-CA" dirty="0"/>
          </a:p>
        </p:txBody>
      </p:sp>
    </p:spTree>
    <p:extLst>
      <p:ext uri="{BB962C8B-B14F-4D97-AF65-F5344CB8AC3E}">
        <p14:creationId xmlns:p14="http://schemas.microsoft.com/office/powerpoint/2010/main" val="1013479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E2A62FD-3E9B-EF74-B26F-519E871F6214}"/>
              </a:ext>
            </a:extLst>
          </p:cNvPr>
          <p:cNvSpPr>
            <a:spLocks noGrp="1"/>
          </p:cNvSpPr>
          <p:nvPr>
            <p:ph type="body" sz="quarter" idx="13"/>
          </p:nvPr>
        </p:nvSpPr>
        <p:spPr>
          <a:xfrm>
            <a:off x="419213" y="1778384"/>
            <a:ext cx="3842236" cy="1436050"/>
          </a:xfrm>
        </p:spPr>
        <p:txBody>
          <a:bodyPr/>
          <a:lstStyle/>
          <a:p>
            <a:pPr>
              <a:lnSpc>
                <a:spcPct val="100000"/>
              </a:lnSpc>
            </a:pPr>
            <a:r>
              <a:rPr lang="fr-CA" sz="4000" dirty="0"/>
              <a:t>Plan de la présentation</a:t>
            </a:r>
          </a:p>
        </p:txBody>
      </p:sp>
      <p:sp>
        <p:nvSpPr>
          <p:cNvPr id="4" name="Espace réservé du contenu 3">
            <a:extLst>
              <a:ext uri="{FF2B5EF4-FFF2-40B4-BE49-F238E27FC236}">
                <a16:creationId xmlns:a16="http://schemas.microsoft.com/office/drawing/2014/main" id="{9B25E24A-9D56-1415-FD42-52DE2E7EF9B2}"/>
              </a:ext>
            </a:extLst>
          </p:cNvPr>
          <p:cNvSpPr>
            <a:spLocks noGrp="1"/>
          </p:cNvSpPr>
          <p:nvPr>
            <p:ph idx="1"/>
          </p:nvPr>
        </p:nvSpPr>
        <p:spPr>
          <a:xfrm>
            <a:off x="4945811" y="1327769"/>
            <a:ext cx="7101046" cy="3773330"/>
          </a:xfrm>
        </p:spPr>
        <p:txBody>
          <a:bodyPr/>
          <a:lstStyle/>
          <a:p>
            <a:pPr marL="914400" lvl="1" indent="-457200">
              <a:buFont typeface="+mj-lt"/>
              <a:buAutoNum type="arabicPeriod"/>
            </a:pPr>
            <a:r>
              <a:rPr lang="fr-FR" sz="2800" dirty="0">
                <a:solidFill>
                  <a:srgbClr val="000000"/>
                </a:solidFill>
              </a:rPr>
              <a:t>L’utilisation d’outils d’</a:t>
            </a:r>
            <a:r>
              <a:rPr lang="fr-FR" sz="2800" dirty="0" err="1">
                <a:solidFill>
                  <a:srgbClr val="000000"/>
                </a:solidFill>
              </a:rPr>
              <a:t>IAg</a:t>
            </a:r>
            <a:r>
              <a:rPr lang="fr-FR" sz="2800" dirty="0">
                <a:solidFill>
                  <a:srgbClr val="000000"/>
                </a:solidFill>
              </a:rPr>
              <a:t> dans le cadre de ce cours</a:t>
            </a:r>
          </a:p>
          <a:p>
            <a:pPr marL="914400" lvl="1" indent="-457200">
              <a:buFont typeface="+mj-lt"/>
              <a:buAutoNum type="arabicPeriod"/>
            </a:pPr>
            <a:r>
              <a:rPr lang="fr-CA" sz="2800" dirty="0">
                <a:solidFill>
                  <a:srgbClr val="000000"/>
                </a:solidFill>
              </a:rPr>
              <a:t>Les compétences à développer dans ce cours</a:t>
            </a:r>
          </a:p>
          <a:p>
            <a:pPr marL="914400" lvl="1" indent="-457200">
              <a:buFont typeface="+mj-lt"/>
              <a:buAutoNum type="arabicPeriod"/>
            </a:pPr>
            <a:r>
              <a:rPr lang="fr-CA" sz="2800" dirty="0">
                <a:solidFill>
                  <a:srgbClr val="000000"/>
                </a:solidFill>
              </a:rPr>
              <a:t>Les enjeux éthiques reliés à l’usage de ces outils</a:t>
            </a:r>
          </a:p>
          <a:p>
            <a:pPr marL="914400" lvl="1" indent="-457200">
              <a:buFont typeface="+mj-lt"/>
              <a:buAutoNum type="arabicPeriod"/>
            </a:pPr>
            <a:r>
              <a:rPr lang="fr-CA" sz="2800" dirty="0">
                <a:solidFill>
                  <a:srgbClr val="000000"/>
                </a:solidFill>
              </a:rPr>
              <a:t>L’intégrité intellectuelle</a:t>
            </a:r>
            <a:endParaRPr lang="fr-FR" sz="2800" dirty="0">
              <a:solidFill>
                <a:srgbClr val="000000"/>
              </a:solidFill>
            </a:endParaRPr>
          </a:p>
          <a:p>
            <a:pPr marL="914400" lvl="1" indent="-457200">
              <a:buFont typeface="+mj-lt"/>
              <a:buAutoNum type="arabicPeriod"/>
            </a:pPr>
            <a:r>
              <a:rPr lang="fr-FR" sz="2800" dirty="0">
                <a:solidFill>
                  <a:srgbClr val="000000"/>
                </a:solidFill>
              </a:rPr>
              <a:t>Ressources disponibles</a:t>
            </a:r>
          </a:p>
          <a:p>
            <a:endParaRPr lang="fr-CA" dirty="0"/>
          </a:p>
        </p:txBody>
      </p:sp>
      <p:pic>
        <p:nvPicPr>
          <p:cNvPr id="3" name="Graphique 2">
            <a:extLst>
              <a:ext uri="{FF2B5EF4-FFF2-40B4-BE49-F238E27FC236}">
                <a16:creationId xmlns:a16="http://schemas.microsoft.com/office/drawing/2014/main" id="{0E445D2A-5CBF-22D1-70EF-F07B1C2CD5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2451" y="236155"/>
            <a:ext cx="1145707" cy="432448"/>
          </a:xfrm>
          <a:prstGeom prst="rect">
            <a:avLst/>
          </a:prstGeom>
        </p:spPr>
      </p:pic>
      <p:sp>
        <p:nvSpPr>
          <p:cNvPr id="6" name="Espace réservé du pied de page 3">
            <a:extLst>
              <a:ext uri="{FF2B5EF4-FFF2-40B4-BE49-F238E27FC236}">
                <a16:creationId xmlns:a16="http://schemas.microsoft.com/office/drawing/2014/main" id="{65E22648-97B2-78DC-08CB-1A52311A4D32}"/>
              </a:ext>
            </a:extLst>
          </p:cNvPr>
          <p:cNvSpPr txBox="1">
            <a:spLocks/>
          </p:cNvSpPr>
          <p:nvPr/>
        </p:nvSpPr>
        <p:spPr>
          <a:xfrm>
            <a:off x="2540000" y="6405756"/>
            <a:ext cx="12192000" cy="231646"/>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267" b="1" i="0" kern="1200" baseline="0">
                <a:solidFill>
                  <a:schemeClr val="accent6"/>
                </a:solidFill>
                <a:latin typeface="Overpass" pitchFamily="2" charset="77"/>
                <a:ea typeface="+mn-ea"/>
                <a:cs typeface="+mn-cs"/>
              </a:defRPr>
            </a:lvl1pPr>
            <a:lvl2pPr marL="0" indent="0" algn="l" defTabSz="914400" rtl="0" eaLnBrk="1" latinLnBrk="0" hangingPunct="1">
              <a:lnSpc>
                <a:spcPct val="90000"/>
              </a:lnSpc>
              <a:spcBef>
                <a:spcPts val="5"/>
              </a:spcBef>
              <a:buFontTx/>
              <a:buNone/>
              <a:defRPr sz="2133" kern="1200" baseline="0">
                <a:solidFill>
                  <a:schemeClr val="tx1"/>
                </a:solidFill>
                <a:latin typeface="Overpass Light" pitchFamily="2" charset="77"/>
                <a:ea typeface="+mn-ea"/>
                <a:cs typeface="+mn-cs"/>
              </a:defRPr>
            </a:lvl2pPr>
            <a:lvl3pPr marL="1219170" indent="0" algn="l" defTabSz="914400" rtl="0" eaLnBrk="1" latinLnBrk="0" hangingPunct="1">
              <a:lnSpc>
                <a:spcPct val="90000"/>
              </a:lnSpc>
              <a:spcBef>
                <a:spcPts val="500"/>
              </a:spcBef>
              <a:buFontTx/>
              <a:buNone/>
              <a:defRPr sz="2133" kern="1200" baseline="0">
                <a:solidFill>
                  <a:schemeClr val="tx1"/>
                </a:solidFill>
                <a:latin typeface="Overpass" pitchFamily="2" charset="77"/>
                <a:ea typeface="+mn-ea"/>
                <a:cs typeface="+mn-cs"/>
              </a:defRPr>
            </a:lvl3pPr>
            <a:lvl4pPr marL="1828754" indent="0" algn="l" defTabSz="914400" rtl="0" eaLnBrk="1" latinLnBrk="0" hangingPunct="1">
              <a:lnSpc>
                <a:spcPct val="90000"/>
              </a:lnSpc>
              <a:spcBef>
                <a:spcPts val="500"/>
              </a:spcBef>
              <a:buFontTx/>
              <a:buNone/>
              <a:defRPr sz="2133" kern="1200" baseline="0">
                <a:solidFill>
                  <a:schemeClr val="tx1"/>
                </a:solidFill>
                <a:latin typeface="Overpass" pitchFamily="2" charset="77"/>
                <a:ea typeface="+mn-ea"/>
                <a:cs typeface="+mn-cs"/>
              </a:defRPr>
            </a:lvl4pPr>
            <a:lvl5pPr marL="2438339" indent="0" algn="l" defTabSz="914400" rtl="0" eaLnBrk="1" latinLnBrk="0" hangingPunct="1">
              <a:lnSpc>
                <a:spcPct val="90000"/>
              </a:lnSpc>
              <a:spcBef>
                <a:spcPts val="500"/>
              </a:spcBef>
              <a:buFontTx/>
              <a:buNone/>
              <a:defRPr sz="2133" kern="1200" baseline="0">
                <a:solidFill>
                  <a:schemeClr val="tx1"/>
                </a:solidFill>
                <a:latin typeface="Overpas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fr-CA" sz="1000" b="0" dirty="0">
                <a:solidFill>
                  <a:srgbClr val="FF6D28"/>
                </a:solidFill>
                <a:latin typeface="+mn-lt"/>
              </a:rPr>
              <a:t>Université du Québec à Rimouski - On s'engage pour le monde</a:t>
            </a:r>
          </a:p>
        </p:txBody>
      </p:sp>
    </p:spTree>
    <p:extLst>
      <p:ext uri="{BB962C8B-B14F-4D97-AF65-F5344CB8AC3E}">
        <p14:creationId xmlns:p14="http://schemas.microsoft.com/office/powerpoint/2010/main" val="3095813494"/>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B8BD9-3A8F-08BE-CA73-48228C13E760}"/>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DBACF6E-63D8-BA8F-D0BB-BA4722E3F02C}"/>
              </a:ext>
            </a:extLst>
          </p:cNvPr>
          <p:cNvSpPr>
            <a:spLocks noGrp="1"/>
          </p:cNvSpPr>
          <p:nvPr>
            <p:ph type="body" sz="quarter" idx="18"/>
          </p:nvPr>
        </p:nvSpPr>
        <p:spPr/>
        <p:txBody>
          <a:bodyPr/>
          <a:lstStyle/>
          <a:p>
            <a:r>
              <a:rPr lang="fr-CA" b="1" dirty="0">
                <a:solidFill>
                  <a:schemeClr val="accent4"/>
                </a:solidFill>
              </a:rPr>
              <a:t>L’usage d’outils d’</a:t>
            </a:r>
            <a:r>
              <a:rPr lang="fr-CA" b="1" dirty="0" err="1">
                <a:solidFill>
                  <a:schemeClr val="accent4"/>
                </a:solidFill>
              </a:rPr>
              <a:t>IAg</a:t>
            </a:r>
            <a:r>
              <a:rPr lang="fr-CA" b="1" dirty="0">
                <a:solidFill>
                  <a:schemeClr val="accent4"/>
                </a:solidFill>
              </a:rPr>
              <a:t> dans ce cours</a:t>
            </a:r>
          </a:p>
        </p:txBody>
      </p:sp>
    </p:spTree>
    <p:extLst>
      <p:ext uri="{BB962C8B-B14F-4D97-AF65-F5344CB8AC3E}">
        <p14:creationId xmlns:p14="http://schemas.microsoft.com/office/powerpoint/2010/main" val="3506377401"/>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A91E5-A1F9-E13B-8BF8-233D65646F56}"/>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E2B69F5-6AE2-E4FF-E127-50D59D3A97B7}"/>
              </a:ext>
            </a:extLst>
          </p:cNvPr>
          <p:cNvSpPr>
            <a:spLocks noGrp="1"/>
          </p:cNvSpPr>
          <p:nvPr>
            <p:ph type="body" sz="quarter" idx="18"/>
          </p:nvPr>
        </p:nvSpPr>
        <p:spPr/>
        <p:txBody>
          <a:bodyPr/>
          <a:lstStyle/>
          <a:p>
            <a:r>
              <a:rPr lang="fr-CA" b="1" dirty="0">
                <a:solidFill>
                  <a:schemeClr val="accent4"/>
                </a:solidFill>
              </a:rPr>
              <a:t>Les compétences à développer dans ce cours</a:t>
            </a:r>
          </a:p>
        </p:txBody>
      </p:sp>
    </p:spTree>
    <p:extLst>
      <p:ext uri="{BB962C8B-B14F-4D97-AF65-F5344CB8AC3E}">
        <p14:creationId xmlns:p14="http://schemas.microsoft.com/office/powerpoint/2010/main" val="2566020146"/>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EF646-E977-511E-764E-92434C97276B}"/>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DBB246B-DDC9-6AE8-AD05-5C07272E305A}"/>
              </a:ext>
            </a:extLst>
          </p:cNvPr>
          <p:cNvSpPr>
            <a:spLocks noGrp="1"/>
          </p:cNvSpPr>
          <p:nvPr>
            <p:ph type="body" sz="quarter" idx="18"/>
          </p:nvPr>
        </p:nvSpPr>
        <p:spPr/>
        <p:txBody>
          <a:bodyPr/>
          <a:lstStyle/>
          <a:p>
            <a:r>
              <a:rPr lang="fr-CA" b="1" dirty="0">
                <a:solidFill>
                  <a:schemeClr val="accent4"/>
                </a:solidFill>
              </a:rPr>
              <a:t>Les enjeux éthiques reliés à l’usage de ces outils</a:t>
            </a:r>
          </a:p>
        </p:txBody>
      </p:sp>
    </p:spTree>
    <p:extLst>
      <p:ext uri="{BB962C8B-B14F-4D97-AF65-F5344CB8AC3E}">
        <p14:creationId xmlns:p14="http://schemas.microsoft.com/office/powerpoint/2010/main" val="1864764702"/>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CAE78-1F27-36EF-830B-2E6AD85898F1}"/>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9343DCA-CE58-D95E-FE59-6818D68FEFB0}"/>
              </a:ext>
            </a:extLst>
          </p:cNvPr>
          <p:cNvSpPr>
            <a:spLocks noGrp="1"/>
          </p:cNvSpPr>
          <p:nvPr>
            <p:ph type="body" sz="quarter" idx="18"/>
          </p:nvPr>
        </p:nvSpPr>
        <p:spPr/>
        <p:txBody>
          <a:bodyPr/>
          <a:lstStyle/>
          <a:p>
            <a:r>
              <a:rPr lang="fr-CA" b="1" dirty="0">
                <a:solidFill>
                  <a:schemeClr val="accent4"/>
                </a:solidFill>
              </a:rPr>
              <a:t>L’intégrité intellectuelle</a:t>
            </a:r>
          </a:p>
        </p:txBody>
      </p:sp>
    </p:spTree>
    <p:extLst>
      <p:ext uri="{BB962C8B-B14F-4D97-AF65-F5344CB8AC3E}">
        <p14:creationId xmlns:p14="http://schemas.microsoft.com/office/powerpoint/2010/main" val="1279627593"/>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048DF-446E-4C55-3F76-3F854C95DDE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2D0B4995-7E68-E3BD-CCCA-237257D30FE5}"/>
              </a:ext>
            </a:extLst>
          </p:cNvPr>
          <p:cNvSpPr>
            <a:spLocks noGrp="1"/>
          </p:cNvSpPr>
          <p:nvPr>
            <p:ph type="title"/>
          </p:nvPr>
        </p:nvSpPr>
        <p:spPr>
          <a:xfrm>
            <a:off x="838200" y="619556"/>
            <a:ext cx="10515600" cy="1009651"/>
          </a:xfrm>
        </p:spPr>
        <p:txBody>
          <a:bodyPr/>
          <a:lstStyle/>
          <a:p>
            <a:r>
              <a:rPr lang="fr-CA" b="1" dirty="0">
                <a:solidFill>
                  <a:schemeClr val="accent4"/>
                </a:solidFill>
              </a:rPr>
              <a:t>Les ressources disponibles</a:t>
            </a:r>
          </a:p>
        </p:txBody>
      </p:sp>
      <p:sp>
        <p:nvSpPr>
          <p:cNvPr id="2" name="Espace réservé du texte 1">
            <a:extLst>
              <a:ext uri="{FF2B5EF4-FFF2-40B4-BE49-F238E27FC236}">
                <a16:creationId xmlns:a16="http://schemas.microsoft.com/office/drawing/2014/main" id="{4875DA08-F852-4705-4DCE-23550B0D1ABA}"/>
              </a:ext>
            </a:extLst>
          </p:cNvPr>
          <p:cNvSpPr>
            <a:spLocks noGrp="1"/>
          </p:cNvSpPr>
          <p:nvPr>
            <p:ph idx="1"/>
          </p:nvPr>
        </p:nvSpPr>
        <p:spPr>
          <a:xfrm>
            <a:off x="838200" y="1659203"/>
            <a:ext cx="10515600" cy="4140222"/>
          </a:xfrm>
        </p:spPr>
        <p:txBody>
          <a:bodyPr/>
          <a:lstStyle/>
          <a:p>
            <a:r>
              <a:rPr lang="fr-CA" sz="2200" dirty="0"/>
              <a:t>La formation </a:t>
            </a:r>
            <a:r>
              <a:rPr lang="fr-CA" sz="2200" dirty="0">
                <a:hlinkClick r:id="rId3"/>
              </a:rPr>
              <a:t>L’intégrité intellectuelle : la clé pour prévenir le plagiat et la fraude</a:t>
            </a:r>
            <a:r>
              <a:rPr lang="fr-CA" sz="2200" dirty="0"/>
              <a:t> permet de reconnaitre les différentes formes de plagiat et de fraude afin de mieux les prévenir. Elle permet également de se familiariser avec les principes essentiels de la recherche documentaire et avec les styles bibliographiques les plus utilisés à l’UQAR.</a:t>
            </a:r>
          </a:p>
          <a:p>
            <a:r>
              <a:rPr lang="fr-CA" sz="2200" dirty="0"/>
              <a:t>Le </a:t>
            </a:r>
            <a:r>
              <a:rPr lang="fr-CA" sz="2200" dirty="0">
                <a:hlinkClick r:id="rId4"/>
              </a:rPr>
              <a:t>Règlement 7 : Infractions relatives aux études </a:t>
            </a:r>
            <a:r>
              <a:rPr lang="fr-CA" sz="2200" dirty="0"/>
              <a:t>précise les règles et les procédures relatives au plagiat, à la fraude et aux autres infractions aux études. Il vise également à présenter l’intégrité attendue dans les études de toute personne qui chemine à l’UQAR. </a:t>
            </a:r>
          </a:p>
          <a:p>
            <a:r>
              <a:rPr lang="fr-CA" sz="2200" dirty="0"/>
              <a:t>Le </a:t>
            </a:r>
            <a:r>
              <a:rPr lang="fr-CA" sz="2200" dirty="0">
                <a:hlinkClick r:id="rId5"/>
              </a:rPr>
              <a:t>Service de la bibliothèque </a:t>
            </a:r>
            <a:r>
              <a:rPr lang="fr-CA" sz="2200" dirty="0"/>
              <a:t>offre des formations sur le processus de la recherche documentaire ainsi que sur les ressources de la Bibliothèque liées à votre discipline  </a:t>
            </a:r>
          </a:p>
          <a:p>
            <a:r>
              <a:rPr lang="fr-CA" sz="2200" dirty="0"/>
              <a:t>Le </a:t>
            </a:r>
            <a:r>
              <a:rPr lang="fr-CA" sz="2200" dirty="0">
                <a:hlinkClick r:id="rId6"/>
              </a:rPr>
              <a:t>Centre d’aide à la réussite (CAR) </a:t>
            </a:r>
            <a:r>
              <a:rPr lang="fr-CA" sz="2200" dirty="0"/>
              <a:t>soutient les étudiants et les étudiantes de tous les cycles tout au long de leurs études, les aidant à se former au métier étudiant et facilitant leur réussite dans leur programme d’études respectif.</a:t>
            </a:r>
          </a:p>
        </p:txBody>
      </p:sp>
    </p:spTree>
    <p:extLst>
      <p:ext uri="{BB962C8B-B14F-4D97-AF65-F5344CB8AC3E}">
        <p14:creationId xmlns:p14="http://schemas.microsoft.com/office/powerpoint/2010/main" val="38535456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UQAR">
  <a:themeElements>
    <a:clrScheme name="UQAR">
      <a:dk1>
        <a:srgbClr val="12368C"/>
      </a:dk1>
      <a:lt1>
        <a:sysClr val="window" lastClr="FFFFFF"/>
      </a:lt1>
      <a:dk2>
        <a:srgbClr val="12368C"/>
      </a:dk2>
      <a:lt2>
        <a:srgbClr val="FFFFFF"/>
      </a:lt2>
      <a:accent1>
        <a:srgbClr val="12368C"/>
      </a:accent1>
      <a:accent2>
        <a:srgbClr val="036AFF"/>
      </a:accent2>
      <a:accent3>
        <a:srgbClr val="A9CDE4"/>
      </a:accent3>
      <a:accent4>
        <a:srgbClr val="FF6D28"/>
      </a:accent4>
      <a:accent5>
        <a:srgbClr val="89CFDE"/>
      </a:accent5>
      <a:accent6>
        <a:srgbClr val="E55E58"/>
      </a:accent6>
      <a:hlink>
        <a:srgbClr val="036AFF"/>
      </a:hlink>
      <a:folHlink>
        <a:srgbClr val="A9CDE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5400" b="1" dirty="0" smtClean="0">
            <a:solidFill>
              <a:srgbClr val="036AFF"/>
            </a:solidFill>
          </a:defRPr>
        </a:defPPr>
      </a:lstStyle>
    </a:txDef>
  </a:objectDefaults>
  <a:extraClrSchemeLst/>
  <a:extLst>
    <a:ext uri="{05A4C25C-085E-4340-85A3-A5531E510DB2}">
      <thm15:themeFamily xmlns:thm15="http://schemas.microsoft.com/office/thememl/2012/main" name="Gabarit_ppt_cours_bleu foncé_H2024" id="{F1C4D581-FF9D-41E9-83CE-238C233DB900}" vid="{CE807A43-06F1-47BB-9CAE-D35310926DC1}"/>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50A8C41D8D38499742D1628822E793" ma:contentTypeVersion="17" ma:contentTypeDescription="Crée un document." ma:contentTypeScope="" ma:versionID="96c7aef351d4935535db467e5dea7ca4">
  <xsd:schema xmlns:xsd="http://www.w3.org/2001/XMLSchema" xmlns:xs="http://www.w3.org/2001/XMLSchema" xmlns:p="http://schemas.microsoft.com/office/2006/metadata/properties" xmlns:ns2="cd1b36d7-43e0-4bb2-ab2a-909d1ac24a8c" xmlns:ns3="67dfc7d5-1751-444f-b5e5-d22a2fe6bbd4" targetNamespace="http://schemas.microsoft.com/office/2006/metadata/properties" ma:root="true" ma:fieldsID="07f64c4dba6cc40b1a2ef5b133e73fa4" ns2:_="" ns3:_="">
    <xsd:import namespace="cd1b36d7-43e0-4bb2-ab2a-909d1ac24a8c"/>
    <xsd:import namespace="67dfc7d5-1751-444f-b5e5-d22a2fe6bbd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1b36d7-43e0-4bb2-ab2a-909d1ac24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alises d’images" ma:readOnly="false" ma:fieldId="{5cf76f15-5ced-4ddc-b409-7134ff3c332f}" ma:taxonomyMulti="true" ma:sspId="97d10a0e-c610-4d0c-bedc-07ba6b1ba71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dfc7d5-1751-444f-b5e5-d22a2fe6bbd4"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element name="TaxCatchAll" ma:index="22" nillable="true" ma:displayName="Taxonomy Catch All Column" ma:hidden="true" ma:list="{e05b185c-5c44-4b9d-bc7e-ed71aceb8c37}" ma:internalName="TaxCatchAll" ma:showField="CatchAllData" ma:web="67dfc7d5-1751-444f-b5e5-d22a2fe6bb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7dfc7d5-1751-444f-b5e5-d22a2fe6bbd4" xsi:nil="true"/>
    <lcf76f155ced4ddcb4097134ff3c332f xmlns="cd1b36d7-43e0-4bb2-ab2a-909d1ac24a8c">
      <Terms xmlns="http://schemas.microsoft.com/office/infopath/2007/PartnerControls"/>
    </lcf76f155ced4ddcb4097134ff3c332f>
    <SharedWithUsers xmlns="67dfc7d5-1751-444f-b5e5-d22a2fe6bbd4">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5D132A-E419-4395-9FC8-7E4854F533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1b36d7-43e0-4bb2-ab2a-909d1ac24a8c"/>
    <ds:schemaRef ds:uri="67dfc7d5-1751-444f-b5e5-d22a2fe6bb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7CC522-D129-48CD-9692-34CA930AF340}">
  <ds:schemaRefs>
    <ds:schemaRef ds:uri="http://schemas.microsoft.com/office/2006/documentManagement/types"/>
    <ds:schemaRef ds:uri="http://purl.org/dc/terms/"/>
    <ds:schemaRef ds:uri="cd1b36d7-43e0-4bb2-ab2a-909d1ac24a8c"/>
    <ds:schemaRef ds:uri="http://purl.org/dc/elements/1.1/"/>
    <ds:schemaRef ds:uri="http://purl.org/dc/dcmitype/"/>
    <ds:schemaRef ds:uri="http://schemas.microsoft.com/office/2006/metadata/properties"/>
    <ds:schemaRef ds:uri="http://schemas.openxmlformats.org/package/2006/metadata/core-properties"/>
    <ds:schemaRef ds:uri="http://schemas.microsoft.com/office/infopath/2007/PartnerControls"/>
    <ds:schemaRef ds:uri="67dfc7d5-1751-444f-b5e5-d22a2fe6bbd4"/>
    <ds:schemaRef ds:uri="http://www.w3.org/XML/1998/namespace"/>
  </ds:schemaRefs>
</ds:datastoreItem>
</file>

<file path=customXml/itemProps3.xml><?xml version="1.0" encoding="utf-8"?>
<ds:datastoreItem xmlns:ds="http://schemas.openxmlformats.org/officeDocument/2006/customXml" ds:itemID="{A86F74FC-BA15-4DC9-835D-76889D8B67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Gabarit_ppt_cours_bleu foncé_H2024</Template>
  <TotalTime>105</TotalTime>
  <Words>920</Words>
  <Application>Microsoft Office PowerPoint</Application>
  <PresentationFormat>Grand écran</PresentationFormat>
  <Paragraphs>64</Paragraphs>
  <Slides>7</Slides>
  <Notes>7</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7</vt:i4>
      </vt:variant>
    </vt:vector>
  </HeadingPairs>
  <TitlesOfParts>
    <vt:vector size="15" baseType="lpstr">
      <vt:lpstr>Arial</vt:lpstr>
      <vt:lpstr>Calibri</vt:lpstr>
      <vt:lpstr>Calibri Light</vt:lpstr>
      <vt:lpstr>Courier New</vt:lpstr>
      <vt:lpstr>SegoeUIVariable</vt:lpstr>
      <vt:lpstr>Times New Roman</vt:lpstr>
      <vt:lpstr>Wingdings</vt:lpstr>
      <vt:lpstr>UQAR</vt:lpstr>
      <vt:lpstr>Présentation PowerPoint</vt:lpstr>
      <vt:lpstr>Présentation PowerPoint</vt:lpstr>
      <vt:lpstr>Présentation PowerPoint</vt:lpstr>
      <vt:lpstr>Présentation PowerPoint</vt:lpstr>
      <vt:lpstr>Présentation PowerPoint</vt:lpstr>
      <vt:lpstr>Présentation PowerPoint</vt:lpstr>
      <vt:lpstr>Les ressources disponibles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Enregistrer une présentation</dc:subject>
  <dc:creator>Cayouette-Guilloteau Valérie</dc:creator>
  <cp:keywords>Enregistrer une présentation</cp:keywords>
  <dc:description>Enregistrer une présentation</dc:description>
  <cp:lastModifiedBy>Cayouette-Guilloteau Valérie</cp:lastModifiedBy>
  <cp:revision>5</cp:revision>
  <dcterms:created xsi:type="dcterms:W3CDTF">2026-03-04T18:10:35Z</dcterms:created>
  <dcterms:modified xsi:type="dcterms:W3CDTF">2026-04-21T14:30:28Z</dcterms:modified>
  <cp:category>Enregistrer une présentation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0x010100C050A8C41D8D38499742D1628822E793</vt:lpwstr>
  </property>
  <property fmtid="{D5CDD505-2E9C-101B-9397-08002B2CF9AE}" pid="3" name="MediaServiceImageTags">
    <vt:lpwstr/>
  </property>
  <property fmtid="{D5CDD505-2E9C-101B-9397-08002B2CF9AE}" pid="4" name="Order">
    <vt:r8>355200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